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85" r:id="rId25"/>
    <p:sldId id="286" r:id="rId26"/>
    <p:sldId id="287" r:id="rId27"/>
    <p:sldId id="288" r:id="rId28"/>
    <p:sldId id="289" r:id="rId29"/>
    <p:sldId id="278" r:id="rId30"/>
    <p:sldId id="279" r:id="rId31"/>
    <p:sldId id="280" r:id="rId32"/>
    <p:sldId id="281" r:id="rId33"/>
    <p:sldId id="283" r:id="rId34"/>
    <p:sldId id="284" r:id="rId3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ітлий стиль 3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іна Биндю" userId="cae80c4dfa021302" providerId="LiveId" clId="{79F49BD0-3BF8-435B-9EF3-8FCE1677A5A7}"/>
    <pc:docChg chg="modSld">
      <pc:chgData name="Ніна Биндю" userId="cae80c4dfa021302" providerId="LiveId" clId="{79F49BD0-3BF8-435B-9EF3-8FCE1677A5A7}" dt="2022-11-06T17:33:27.982" v="1" actId="14100"/>
      <pc:docMkLst>
        <pc:docMk/>
      </pc:docMkLst>
      <pc:sldChg chg="modSp mod">
        <pc:chgData name="Ніна Биндю" userId="cae80c4dfa021302" providerId="LiveId" clId="{79F49BD0-3BF8-435B-9EF3-8FCE1677A5A7}" dt="2022-11-06T17:33:27.982" v="1" actId="14100"/>
        <pc:sldMkLst>
          <pc:docMk/>
          <pc:sldMk cId="2295150351" sldId="281"/>
        </pc:sldMkLst>
        <pc:graphicFrameChg chg="mod modGraphic">
          <ac:chgData name="Ніна Биндю" userId="cae80c4dfa021302" providerId="LiveId" clId="{79F49BD0-3BF8-435B-9EF3-8FCE1677A5A7}" dt="2022-11-06T17:33:27.982" v="1" actId="14100"/>
          <ac:graphicFrameMkLst>
            <pc:docMk/>
            <pc:sldMk cId="2295150351" sldId="281"/>
            <ac:graphicFrameMk id="4" creationId="{A06E44A2-0A28-8E41-6E3B-475BBB051099}"/>
          </ac:graphicFrameMkLst>
        </pc:graphicFrameChg>
      </pc:sldChg>
    </pc:docChg>
  </pc:docChgLst>
  <pc:docChgLst>
    <pc:chgData name="Ніна Биндю" userId="cae80c4dfa021302" providerId="LiveId" clId="{FB0D59F8-6BCB-4276-A122-687E5F633D54}"/>
    <pc:docChg chg="undo custSel addSld delSld modSld sldOrd addMainMaster delMainMaster">
      <pc:chgData name="Ніна Биндю" userId="cae80c4dfa021302" providerId="LiveId" clId="{FB0D59F8-6BCB-4276-A122-687E5F633D54}" dt="2022-06-22T07:53:50.477" v="3907" actId="20577"/>
      <pc:docMkLst>
        <pc:docMk/>
      </pc:docMkLst>
      <pc:sldChg chg="addSp delSp modSp new mod setBg modClrScheme addAnim delAnim chgLayout">
        <pc:chgData name="Ніна Биндю" userId="cae80c4dfa021302" providerId="LiveId" clId="{FB0D59F8-6BCB-4276-A122-687E5F633D54}" dt="2022-06-22T06:18:33.125" v="2330" actId="1076"/>
        <pc:sldMkLst>
          <pc:docMk/>
          <pc:sldMk cId="1306264904" sldId="256"/>
        </pc:sldMkLst>
        <pc:spChg chg="mod ord">
          <ac:chgData name="Ніна Биндю" userId="cae80c4dfa021302" providerId="LiveId" clId="{FB0D59F8-6BCB-4276-A122-687E5F633D54}" dt="2022-06-22T06:18:33.125" v="2330" actId="1076"/>
          <ac:spMkLst>
            <pc:docMk/>
            <pc:sldMk cId="1306264904" sldId="256"/>
            <ac:spMk id="2" creationId="{7D360B76-9C5D-12A6-4E3C-DC8C7B51946B}"/>
          </ac:spMkLst>
        </pc:spChg>
        <pc:spChg chg="mod">
          <ac:chgData name="Ніна Биндю" userId="cae80c4dfa021302" providerId="LiveId" clId="{FB0D59F8-6BCB-4276-A122-687E5F633D54}" dt="2022-06-19T19:38:08.876" v="61" actId="27636"/>
          <ac:spMkLst>
            <pc:docMk/>
            <pc:sldMk cId="1306264904" sldId="256"/>
            <ac:spMk id="3" creationId="{3307F1B9-4BDA-9A92-B87F-0EF4A1C0B827}"/>
          </ac:spMkLst>
        </pc:spChg>
        <pc:spChg chg="add del">
          <ac:chgData name="Ніна Биндю" userId="cae80c4dfa021302" providerId="LiveId" clId="{FB0D59F8-6BCB-4276-A122-687E5F633D54}" dt="2022-06-19T19:36:03.856" v="22" actId="26606"/>
          <ac:spMkLst>
            <pc:docMk/>
            <pc:sldMk cId="1306264904" sldId="256"/>
            <ac:spMk id="9" creationId="{610334BF-0422-4A9A-BE46-AEB8C348BAC4}"/>
          </ac:spMkLst>
        </pc:spChg>
        <pc:spChg chg="add del">
          <ac:chgData name="Ніна Биндю" userId="cae80c4dfa021302" providerId="LiveId" clId="{FB0D59F8-6BCB-4276-A122-687E5F633D54}" dt="2022-06-19T19:36:03.856" v="22" actId="26606"/>
          <ac:spMkLst>
            <pc:docMk/>
            <pc:sldMk cId="1306264904" sldId="256"/>
            <ac:spMk id="11" creationId="{C98F2823-0279-49D8-928D-754B222533EF}"/>
          </ac:spMkLst>
        </pc:spChg>
        <pc:spChg chg="add del">
          <ac:chgData name="Ніна Биндю" userId="cae80c4dfa021302" providerId="LiveId" clId="{FB0D59F8-6BCB-4276-A122-687E5F633D54}" dt="2022-06-19T19:36:03.856" v="22" actId="26606"/>
          <ac:spMkLst>
            <pc:docMk/>
            <pc:sldMk cId="1306264904" sldId="256"/>
            <ac:spMk id="13" creationId="{02E45E95-311C-41C7-A882-6E43F0806865}"/>
          </ac:spMkLst>
        </pc:spChg>
        <pc:spChg chg="add del">
          <ac:chgData name="Ніна Биндю" userId="cae80c4dfa021302" providerId="LiveId" clId="{FB0D59F8-6BCB-4276-A122-687E5F633D54}" dt="2022-06-19T19:36:03.856" v="22" actId="26606"/>
          <ac:spMkLst>
            <pc:docMk/>
            <pc:sldMk cId="1306264904" sldId="256"/>
            <ac:spMk id="15" creationId="{B7299D5D-ECC5-41EB-B830-C3A35FB35516}"/>
          </ac:spMkLst>
        </pc:spChg>
        <pc:spChg chg="add del">
          <ac:chgData name="Ніна Биндю" userId="cae80c4dfa021302" providerId="LiveId" clId="{FB0D59F8-6BCB-4276-A122-687E5F633D54}" dt="2022-06-19T19:36:03.856" v="22" actId="26606"/>
          <ac:spMkLst>
            <pc:docMk/>
            <pc:sldMk cId="1306264904" sldId="256"/>
            <ac:spMk id="17" creationId="{88C91735-5EFE-44D1-8CC6-FDF0D11B6F5D}"/>
          </ac:spMkLst>
        </pc:spChg>
        <pc:spChg chg="add del">
          <ac:chgData name="Ніна Биндю" userId="cae80c4dfa021302" providerId="LiveId" clId="{FB0D59F8-6BCB-4276-A122-687E5F633D54}" dt="2022-06-19T19:36:03.856" v="22" actId="26606"/>
          <ac:spMkLst>
            <pc:docMk/>
            <pc:sldMk cId="1306264904" sldId="256"/>
            <ac:spMk id="19" creationId="{D33F926C-2613-475D-AEE4-CD7D87D3BA2D}"/>
          </ac:spMkLst>
        </pc:spChg>
        <pc:spChg chg="add del">
          <ac:chgData name="Ніна Биндю" userId="cae80c4dfa021302" providerId="LiveId" clId="{FB0D59F8-6BCB-4276-A122-687E5F633D54}" dt="2022-06-19T19:36:03.856" v="22" actId="26606"/>
          <ac:spMkLst>
            <pc:docMk/>
            <pc:sldMk cId="1306264904" sldId="256"/>
            <ac:spMk id="21" creationId="{1FD32A06-E9FE-4F5A-88A6-84905A72C26F}"/>
          </ac:spMkLst>
        </pc:spChg>
        <pc:spChg chg="add del">
          <ac:chgData name="Ніна Биндю" userId="cae80c4dfa021302" providerId="LiveId" clId="{FB0D59F8-6BCB-4276-A122-687E5F633D54}" dt="2022-06-19T19:36:13.576" v="24" actId="26606"/>
          <ac:spMkLst>
            <pc:docMk/>
            <pc:sldMk cId="1306264904" sldId="256"/>
            <ac:spMk id="23" creationId="{9B45BA4C-9B54-4496-821F-9E0985CA984D}"/>
          </ac:spMkLst>
        </pc:spChg>
        <pc:spChg chg="add del">
          <ac:chgData name="Ніна Биндю" userId="cae80c4dfa021302" providerId="LiveId" clId="{FB0D59F8-6BCB-4276-A122-687E5F633D54}" dt="2022-06-19T19:36:55.608" v="35" actId="26606"/>
          <ac:spMkLst>
            <pc:docMk/>
            <pc:sldMk cId="1306264904" sldId="256"/>
            <ac:spMk id="25" creationId="{5110CC4E-7424-4E04-842E-3AC40063DB0D}"/>
          </ac:spMkLst>
        </pc:spChg>
        <pc:spChg chg="add del">
          <ac:chgData name="Ніна Биндю" userId="cae80c4dfa021302" providerId="LiveId" clId="{FB0D59F8-6BCB-4276-A122-687E5F633D54}" dt="2022-06-19T19:36:17.035" v="27" actId="26606"/>
          <ac:spMkLst>
            <pc:docMk/>
            <pc:sldMk cId="1306264904" sldId="256"/>
            <ac:spMk id="26" creationId="{F2B4CD28-604D-4D9D-89A8-12FAC7245F91}"/>
          </ac:spMkLst>
        </pc:spChg>
        <pc:spChg chg="add del">
          <ac:chgData name="Ніна Биндю" userId="cae80c4dfa021302" providerId="LiveId" clId="{FB0D59F8-6BCB-4276-A122-687E5F633D54}" dt="2022-06-19T19:36:17.035" v="27" actId="26606"/>
          <ac:spMkLst>
            <pc:docMk/>
            <pc:sldMk cId="1306264904" sldId="256"/>
            <ac:spMk id="28" creationId="{C9AD5DBC-DEC2-48AB-A2B9-164512BEABD2}"/>
          </ac:spMkLst>
        </pc:spChg>
        <pc:spChg chg="add del">
          <ac:chgData name="Ніна Биндю" userId="cae80c4dfa021302" providerId="LiveId" clId="{FB0D59F8-6BCB-4276-A122-687E5F633D54}" dt="2022-06-19T19:36:17.035" v="27" actId="26606"/>
          <ac:spMkLst>
            <pc:docMk/>
            <pc:sldMk cId="1306264904" sldId="256"/>
            <ac:spMk id="29" creationId="{9FBE8679-CB21-4876-82EA-4D4D5D4BCD7F}"/>
          </ac:spMkLst>
        </pc:spChg>
        <pc:spChg chg="add del">
          <ac:chgData name="Ніна Биндю" userId="cae80c4dfa021302" providerId="LiveId" clId="{FB0D59F8-6BCB-4276-A122-687E5F633D54}" dt="2022-06-19T19:36:32.864" v="29" actId="26606"/>
          <ac:spMkLst>
            <pc:docMk/>
            <pc:sldMk cId="1306264904" sldId="256"/>
            <ac:spMk id="31" creationId="{A5D0B0D3-D735-4619-AA45-B57B791E1744}"/>
          </ac:spMkLst>
        </pc:spChg>
        <pc:spChg chg="add del">
          <ac:chgData name="Ніна Биндю" userId="cae80c4dfa021302" providerId="LiveId" clId="{FB0D59F8-6BCB-4276-A122-687E5F633D54}" dt="2022-06-19T19:36:32.864" v="29" actId="26606"/>
          <ac:spMkLst>
            <pc:docMk/>
            <pc:sldMk cId="1306264904" sldId="256"/>
            <ac:spMk id="32" creationId="{CF7F2079-504C-499A-A644-58F4DDC7643B}"/>
          </ac:spMkLst>
        </pc:spChg>
        <pc:spChg chg="add del">
          <ac:chgData name="Ніна Биндю" userId="cae80c4dfa021302" providerId="LiveId" clId="{FB0D59F8-6BCB-4276-A122-687E5F633D54}" dt="2022-06-19T19:36:32.864" v="29" actId="26606"/>
          <ac:spMkLst>
            <pc:docMk/>
            <pc:sldMk cId="1306264904" sldId="256"/>
            <ac:spMk id="38" creationId="{3D505D40-32E9-4C48-81F8-AD80433BE6B7}"/>
          </ac:spMkLst>
        </pc:spChg>
        <pc:spChg chg="add del">
          <ac:chgData name="Ніна Биндю" userId="cae80c4dfa021302" providerId="LiveId" clId="{FB0D59F8-6BCB-4276-A122-687E5F633D54}" dt="2022-06-19T19:36:36.783" v="31" actId="26606"/>
          <ac:spMkLst>
            <pc:docMk/>
            <pc:sldMk cId="1306264904" sldId="256"/>
            <ac:spMk id="46" creationId="{36F292AA-C8DB-4CAA-97C9-456CF8540690}"/>
          </ac:spMkLst>
        </pc:spChg>
        <pc:spChg chg="add del">
          <ac:chgData name="Ніна Биндю" userId="cae80c4dfa021302" providerId="LiveId" clId="{FB0D59F8-6BCB-4276-A122-687E5F633D54}" dt="2022-06-19T19:36:36.783" v="31" actId="26606"/>
          <ac:spMkLst>
            <pc:docMk/>
            <pc:sldMk cId="1306264904" sldId="256"/>
            <ac:spMk id="48" creationId="{AA065953-3D69-4CD4-80C3-DF10DEB4C761}"/>
          </ac:spMkLst>
        </pc:spChg>
        <pc:spChg chg="add del">
          <ac:chgData name="Ніна Биндю" userId="cae80c4dfa021302" providerId="LiveId" clId="{FB0D59F8-6BCB-4276-A122-687E5F633D54}" dt="2022-06-19T19:36:36.783" v="31" actId="26606"/>
          <ac:spMkLst>
            <pc:docMk/>
            <pc:sldMk cId="1306264904" sldId="256"/>
            <ac:spMk id="49" creationId="{2AB36DB5-F10D-4EDB-87E2-ECB9301FFC62}"/>
          </ac:spMkLst>
        </pc:spChg>
        <pc:spChg chg="add del">
          <ac:chgData name="Ніна Биндю" userId="cae80c4dfa021302" providerId="LiveId" clId="{FB0D59F8-6BCB-4276-A122-687E5F633D54}" dt="2022-06-19T19:36:36.783" v="31" actId="26606"/>
          <ac:spMkLst>
            <pc:docMk/>
            <pc:sldMk cId="1306264904" sldId="256"/>
            <ac:spMk id="50" creationId="{446F195D-95DC-419E-BBC1-E2B601A6067B}"/>
          </ac:spMkLst>
        </pc:spChg>
        <pc:spChg chg="add del">
          <ac:chgData name="Ніна Биндю" userId="cae80c4dfa021302" providerId="LiveId" clId="{FB0D59F8-6BCB-4276-A122-687E5F633D54}" dt="2022-06-19T19:36:36.783" v="31" actId="26606"/>
          <ac:spMkLst>
            <pc:docMk/>
            <pc:sldMk cId="1306264904" sldId="256"/>
            <ac:spMk id="51" creationId="{2256CF5B-1DAD-4912-86B9-FCA733692FED}"/>
          </ac:spMkLst>
        </pc:spChg>
        <pc:spChg chg="add del">
          <ac:chgData name="Ніна Биндю" userId="cae80c4dfa021302" providerId="LiveId" clId="{FB0D59F8-6BCB-4276-A122-687E5F633D54}" dt="2022-06-19T19:36:40.660" v="33" actId="26606"/>
          <ac:spMkLst>
            <pc:docMk/>
            <pc:sldMk cId="1306264904" sldId="256"/>
            <ac:spMk id="53" creationId="{55B419A7-F817-4767-8CCB-FB0E189C4ACD}"/>
          </ac:spMkLst>
        </pc:spChg>
        <pc:spChg chg="add del">
          <ac:chgData name="Ніна Биндю" userId="cae80c4dfa021302" providerId="LiveId" clId="{FB0D59F8-6BCB-4276-A122-687E5F633D54}" dt="2022-06-19T19:36:40.660" v="33" actId="26606"/>
          <ac:spMkLst>
            <pc:docMk/>
            <pc:sldMk cId="1306264904" sldId="256"/>
            <ac:spMk id="56" creationId="{ADA271CD-3011-4A05-B4A3-80F1794684F2}"/>
          </ac:spMkLst>
        </pc:spChg>
        <pc:spChg chg="add del">
          <ac:chgData name="Ніна Биндю" userId="cae80c4dfa021302" providerId="LiveId" clId="{FB0D59F8-6BCB-4276-A122-687E5F633D54}" dt="2022-06-19T19:36:55.608" v="35" actId="26606"/>
          <ac:spMkLst>
            <pc:docMk/>
            <pc:sldMk cId="1306264904" sldId="256"/>
            <ac:spMk id="58" creationId="{0B60C714-CA3D-427D-95B5-3C29587A4C94}"/>
          </ac:spMkLst>
        </pc:spChg>
        <pc:spChg chg="add del">
          <ac:chgData name="Ніна Биндю" userId="cae80c4dfa021302" providerId="LiveId" clId="{FB0D59F8-6BCB-4276-A122-687E5F633D54}" dt="2022-06-19T19:36:55.608" v="35" actId="26606"/>
          <ac:spMkLst>
            <pc:docMk/>
            <pc:sldMk cId="1306264904" sldId="256"/>
            <ac:spMk id="59" creationId="{C1D7ED78-1CF5-4B8A-93C1-4CC089539D1A}"/>
          </ac:spMkLst>
        </pc:spChg>
        <pc:spChg chg="add del">
          <ac:chgData name="Ніна Биндю" userId="cae80c4dfa021302" providerId="LiveId" clId="{FB0D59F8-6BCB-4276-A122-687E5F633D54}" dt="2022-06-19T19:36:55.608" v="35" actId="26606"/>
          <ac:spMkLst>
            <pc:docMk/>
            <pc:sldMk cId="1306264904" sldId="256"/>
            <ac:spMk id="60" creationId="{C3FA2241-6B3E-48FF-860B-B990431EC4CF}"/>
          </ac:spMkLst>
        </pc:spChg>
        <pc:spChg chg="add del">
          <ac:chgData name="Ніна Биндю" userId="cae80c4dfa021302" providerId="LiveId" clId="{FB0D59F8-6BCB-4276-A122-687E5F633D54}" dt="2022-06-19T19:36:55.608" v="35" actId="26606"/>
          <ac:spMkLst>
            <pc:docMk/>
            <pc:sldMk cId="1306264904" sldId="256"/>
            <ac:spMk id="62" creationId="{E768A620-6CE7-44E7-BB7E-5C93F026D516}"/>
          </ac:spMkLst>
        </pc:spChg>
        <pc:spChg chg="add del">
          <ac:chgData name="Ніна Биндю" userId="cae80c4dfa021302" providerId="LiveId" clId="{FB0D59F8-6BCB-4276-A122-687E5F633D54}" dt="2022-06-19T19:36:55.608" v="35" actId="26606"/>
          <ac:spMkLst>
            <pc:docMk/>
            <pc:sldMk cId="1306264904" sldId="256"/>
            <ac:spMk id="66" creationId="{8A44F1B7-43FD-4719-BD2E-06324ADB98C9}"/>
          </ac:spMkLst>
        </pc:spChg>
        <pc:spChg chg="add">
          <ac:chgData name="Ніна Биндю" userId="cae80c4dfa021302" providerId="LiveId" clId="{FB0D59F8-6BCB-4276-A122-687E5F633D54}" dt="2022-06-19T19:36:55.655" v="36" actId="26606"/>
          <ac:spMkLst>
            <pc:docMk/>
            <pc:sldMk cId="1306264904" sldId="256"/>
            <ac:spMk id="68" creationId="{D6F5F07B-A917-442C-82D5-5719737E9E68}"/>
          </ac:spMkLst>
        </pc:spChg>
        <pc:spChg chg="add">
          <ac:chgData name="Ніна Биндю" userId="cae80c4dfa021302" providerId="LiveId" clId="{FB0D59F8-6BCB-4276-A122-687E5F633D54}" dt="2022-06-19T19:36:55.655" v="36" actId="26606"/>
          <ac:spMkLst>
            <pc:docMk/>
            <pc:sldMk cId="1306264904" sldId="256"/>
            <ac:spMk id="70" creationId="{C6C3E48C-655A-4982-8E73-7FB0D9E650FE}"/>
          </ac:spMkLst>
        </pc:spChg>
        <pc:grpChg chg="add del">
          <ac:chgData name="Ніна Биндю" userId="cae80c4dfa021302" providerId="LiveId" clId="{FB0D59F8-6BCB-4276-A122-687E5F633D54}" dt="2022-06-19T19:36:32.864" v="29" actId="26606"/>
          <ac:grpSpMkLst>
            <pc:docMk/>
            <pc:sldMk cId="1306264904" sldId="256"/>
            <ac:grpSpMk id="33" creationId="{DBBA0A0D-8F6A-400A-9E49-8C008E2C7DB1}"/>
          </ac:grpSpMkLst>
        </pc:grpChg>
        <pc:grpChg chg="add del">
          <ac:chgData name="Ніна Биндю" userId="cae80c4dfa021302" providerId="LiveId" clId="{FB0D59F8-6BCB-4276-A122-687E5F633D54}" dt="2022-06-19T19:36:32.864" v="29" actId="26606"/>
          <ac:grpSpMkLst>
            <pc:docMk/>
            <pc:sldMk cId="1306264904" sldId="256"/>
            <ac:grpSpMk id="39" creationId="{C507BF36-B92B-4CAC-BCA7-8364B51E1F09}"/>
          </ac:grpSpMkLst>
        </pc:grpChg>
        <pc:grpChg chg="add del">
          <ac:chgData name="Ніна Биндю" userId="cae80c4dfa021302" providerId="LiveId" clId="{FB0D59F8-6BCB-4276-A122-687E5F633D54}" dt="2022-06-19T19:36:55.608" v="35" actId="26606"/>
          <ac:grpSpMkLst>
            <pc:docMk/>
            <pc:sldMk cId="1306264904" sldId="256"/>
            <ac:grpSpMk id="63" creationId="{67F0D383-07EE-46D8-BEE1-891DE331EE18}"/>
          </ac:grpSpMkLst>
        </pc:grpChg>
        <pc:picChg chg="add del">
          <ac:chgData name="Ніна Биндю" userId="cae80c4dfa021302" providerId="LiveId" clId="{FB0D59F8-6BCB-4276-A122-687E5F633D54}" dt="2022-06-19T19:36:03.856" v="22" actId="26606"/>
          <ac:picMkLst>
            <pc:docMk/>
            <pc:sldMk cId="1306264904" sldId="256"/>
            <ac:picMk id="4" creationId="{EE72DC3E-F1B9-70F8-2DB2-8A8173FD6CB3}"/>
          </ac:picMkLst>
        </pc:picChg>
        <pc:picChg chg="add del">
          <ac:chgData name="Ніна Биндю" userId="cae80c4dfa021302" providerId="LiveId" clId="{FB0D59F8-6BCB-4276-A122-687E5F633D54}" dt="2022-06-19T19:36:13.576" v="24" actId="26606"/>
          <ac:picMkLst>
            <pc:docMk/>
            <pc:sldMk cId="1306264904" sldId="256"/>
            <ac:picMk id="24" creationId="{0CCD35B6-D653-6623-1DA2-26B53E4923AF}"/>
          </ac:picMkLst>
        </pc:picChg>
        <pc:picChg chg="add del">
          <ac:chgData name="Ніна Биндю" userId="cae80c4dfa021302" providerId="LiveId" clId="{FB0D59F8-6BCB-4276-A122-687E5F633D54}" dt="2022-06-19T19:36:17.035" v="27" actId="26606"/>
          <ac:picMkLst>
            <pc:docMk/>
            <pc:sldMk cId="1306264904" sldId="256"/>
            <ac:picMk id="27" creationId="{95BF03D1-3D79-84D1-6EF2-9B7CF1661939}"/>
          </ac:picMkLst>
        </pc:picChg>
        <pc:picChg chg="add del">
          <ac:chgData name="Ніна Биндю" userId="cae80c4dfa021302" providerId="LiveId" clId="{FB0D59F8-6BCB-4276-A122-687E5F633D54}" dt="2022-06-19T19:36:32.864" v="29" actId="26606"/>
          <ac:picMkLst>
            <pc:docMk/>
            <pc:sldMk cId="1306264904" sldId="256"/>
            <ac:picMk id="37" creationId="{2EE1848B-28E3-A024-431F-29A384D2961F}"/>
          </ac:picMkLst>
        </pc:picChg>
        <pc:picChg chg="add del">
          <ac:chgData name="Ніна Биндю" userId="cae80c4dfa021302" providerId="LiveId" clId="{FB0D59F8-6BCB-4276-A122-687E5F633D54}" dt="2022-06-19T19:36:36.783" v="31" actId="26606"/>
          <ac:picMkLst>
            <pc:docMk/>
            <pc:sldMk cId="1306264904" sldId="256"/>
            <ac:picMk id="47" creationId="{3BC74809-F218-9DD9-213F-A7D23DA21985}"/>
          </ac:picMkLst>
        </pc:picChg>
        <pc:picChg chg="add del">
          <ac:chgData name="Ніна Биндю" userId="cae80c4dfa021302" providerId="LiveId" clId="{FB0D59F8-6BCB-4276-A122-687E5F633D54}" dt="2022-06-19T19:36:40.660" v="33" actId="26606"/>
          <ac:picMkLst>
            <pc:docMk/>
            <pc:sldMk cId="1306264904" sldId="256"/>
            <ac:picMk id="55" creationId="{26EB126C-C3DD-EFE7-116F-F9E889191F63}"/>
          </ac:picMkLst>
        </pc:picChg>
        <pc:picChg chg="add del">
          <ac:chgData name="Ніна Биндю" userId="cae80c4dfa021302" providerId="LiveId" clId="{FB0D59F8-6BCB-4276-A122-687E5F633D54}" dt="2022-06-19T19:36:55.608" v="35" actId="26606"/>
          <ac:picMkLst>
            <pc:docMk/>
            <pc:sldMk cId="1306264904" sldId="256"/>
            <ac:picMk id="61" creationId="{52C2FC1D-A500-2FA5-9B57-B03076DDBCDE}"/>
          </ac:picMkLst>
        </pc:picChg>
        <pc:picChg chg="add mod">
          <ac:chgData name="Ніна Биндю" userId="cae80c4dfa021302" providerId="LiveId" clId="{FB0D59F8-6BCB-4276-A122-687E5F633D54}" dt="2022-06-19T19:37:33.866" v="45" actId="1076"/>
          <ac:picMkLst>
            <pc:docMk/>
            <pc:sldMk cId="1306264904" sldId="256"/>
            <ac:picMk id="69" creationId="{FF64B510-86AF-786F-33F3-909763794A28}"/>
          </ac:picMkLst>
        </pc:picChg>
        <pc:cxnChg chg="add del">
          <ac:chgData name="Ніна Биндю" userId="cae80c4dfa021302" providerId="LiveId" clId="{FB0D59F8-6BCB-4276-A122-687E5F633D54}" dt="2022-06-19T19:36:40.660" v="33" actId="26606"/>
          <ac:cxnSpMkLst>
            <pc:docMk/>
            <pc:sldMk cId="1306264904" sldId="256"/>
            <ac:cxnSpMk id="54" creationId="{E3B95BE3-D5B2-4F38-9A01-17866C9FBA6E}"/>
          </ac:cxnSpMkLst>
        </pc:cxnChg>
      </pc:sldChg>
      <pc:sldChg chg="addSp delSp modSp new mod setBg">
        <pc:chgData name="Ніна Биндю" userId="cae80c4dfa021302" providerId="LiveId" clId="{FB0D59F8-6BCB-4276-A122-687E5F633D54}" dt="2022-06-19T19:54:55.232" v="371" actId="114"/>
        <pc:sldMkLst>
          <pc:docMk/>
          <pc:sldMk cId="1205638608" sldId="257"/>
        </pc:sldMkLst>
        <pc:spChg chg="mod">
          <ac:chgData name="Ніна Биндю" userId="cae80c4dfa021302" providerId="LiveId" clId="{FB0D59F8-6BCB-4276-A122-687E5F633D54}" dt="2022-06-19T19:54:55.232" v="371" actId="114"/>
          <ac:spMkLst>
            <pc:docMk/>
            <pc:sldMk cId="1205638608" sldId="257"/>
            <ac:spMk id="2" creationId="{CE2ED874-E786-2AC8-37BE-264CA11D5A0C}"/>
          </ac:spMkLst>
        </pc:spChg>
        <pc:spChg chg="del">
          <ac:chgData name="Ніна Биндю" userId="cae80c4dfa021302" providerId="LiveId" clId="{FB0D59F8-6BCB-4276-A122-687E5F633D54}" dt="2022-06-19T19:41:13.229" v="88" actId="478"/>
          <ac:spMkLst>
            <pc:docMk/>
            <pc:sldMk cId="1205638608" sldId="257"/>
            <ac:spMk id="3" creationId="{674251D9-47D8-28F4-001B-18FB215B1F82}"/>
          </ac:spMkLst>
        </pc:spChg>
        <pc:spChg chg="add del">
          <ac:chgData name="Ніна Биндю" userId="cae80c4dfa021302" providerId="LiveId" clId="{FB0D59F8-6BCB-4276-A122-687E5F633D54}" dt="2022-06-19T19:41:57.757" v="102" actId="26606"/>
          <ac:spMkLst>
            <pc:docMk/>
            <pc:sldMk cId="1205638608" sldId="257"/>
            <ac:spMk id="68" creationId="{C53527CE-0857-4148-A439-03E1284D2FB0}"/>
          </ac:spMkLst>
        </pc:spChg>
        <pc:spChg chg="add del">
          <ac:chgData name="Ніна Биндю" userId="cae80c4dfa021302" providerId="LiveId" clId="{FB0D59F8-6BCB-4276-A122-687E5F633D54}" dt="2022-06-19T19:49:35.846" v="240" actId="26606"/>
          <ac:spMkLst>
            <pc:docMk/>
            <pc:sldMk cId="1205638608" sldId="257"/>
            <ac:spMk id="132" creationId="{C53527CE-0857-4148-A439-03E1284D2FB0}"/>
          </ac:spMkLst>
        </pc:spChg>
        <pc:spChg chg="add">
          <ac:chgData name="Ніна Биндю" userId="cae80c4dfa021302" providerId="LiveId" clId="{FB0D59F8-6BCB-4276-A122-687E5F633D54}" dt="2022-06-19T19:49:35.846" v="240" actId="26606"/>
          <ac:spMkLst>
            <pc:docMk/>
            <pc:sldMk cId="1205638608" sldId="257"/>
            <ac:spMk id="196" creationId="{C53527CE-0857-4148-A439-03E1284D2FB0}"/>
          </ac:spMkLst>
        </pc:spChg>
        <pc:grpChg chg="add del">
          <ac:chgData name="Ніна Биндю" userId="cae80c4dfa021302" providerId="LiveId" clId="{FB0D59F8-6BCB-4276-A122-687E5F633D54}" dt="2022-06-19T19:41:57.757" v="102" actId="26606"/>
          <ac:grpSpMkLst>
            <pc:docMk/>
            <pc:sldMk cId="1205638608" sldId="257"/>
            <ac:grpSpMk id="9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19T19:49:35.846" v="240" actId="26606"/>
          <ac:grpSpMkLst>
            <pc:docMk/>
            <pc:sldMk cId="1205638608" sldId="257"/>
            <ac:grpSpMk id="73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19T19:49:35.846" v="240" actId="26606"/>
          <ac:grpSpMkLst>
            <pc:docMk/>
            <pc:sldMk cId="1205638608" sldId="257"/>
            <ac:grpSpMk id="137" creationId="{71AFD227-869A-489C-A9B5-3F0498DF3C0C}"/>
          </ac:grpSpMkLst>
        </pc:grpChg>
        <pc:graphicFrameChg chg="add mod modGraphic">
          <ac:chgData name="Ніна Биндю" userId="cae80c4dfa021302" providerId="LiveId" clId="{FB0D59F8-6BCB-4276-A122-687E5F633D54}" dt="2022-06-19T19:54:34.145" v="369" actId="2711"/>
          <ac:graphicFrameMkLst>
            <pc:docMk/>
            <pc:sldMk cId="1205638608" sldId="257"/>
            <ac:graphicFrameMk id="4" creationId="{C33F6299-24AA-72D8-8994-185057E3EB48}"/>
          </ac:graphicFrameMkLst>
        </pc:graphicFrameChg>
      </pc:sldChg>
      <pc:sldChg chg="addSp modSp new mod setBg">
        <pc:chgData name="Ніна Биндю" userId="cae80c4dfa021302" providerId="LiveId" clId="{FB0D59F8-6BCB-4276-A122-687E5F633D54}" dt="2022-06-19T20:07:38.413" v="423" actId="207"/>
        <pc:sldMkLst>
          <pc:docMk/>
          <pc:sldMk cId="1586099760" sldId="258"/>
        </pc:sldMkLst>
        <pc:spChg chg="mod">
          <ac:chgData name="Ніна Биндю" userId="cae80c4dfa021302" providerId="LiveId" clId="{FB0D59F8-6BCB-4276-A122-687E5F633D54}" dt="2022-06-19T20:07:20.929" v="414" actId="20577"/>
          <ac:spMkLst>
            <pc:docMk/>
            <pc:sldMk cId="1586099760" sldId="258"/>
            <ac:spMk id="2" creationId="{B2A51F49-5220-D0D4-3255-CAC6EA10CBF6}"/>
          </ac:spMkLst>
        </pc:spChg>
        <pc:spChg chg="mod">
          <ac:chgData name="Ніна Биндю" userId="cae80c4dfa021302" providerId="LiveId" clId="{FB0D59F8-6BCB-4276-A122-687E5F633D54}" dt="2022-06-19T20:07:38.413" v="423" actId="207"/>
          <ac:spMkLst>
            <pc:docMk/>
            <pc:sldMk cId="1586099760" sldId="258"/>
            <ac:spMk id="3" creationId="{244DC0E8-30FD-54D4-587C-9263FF604B87}"/>
          </ac:spMkLst>
        </pc:spChg>
        <pc:spChg chg="add">
          <ac:chgData name="Ніна Биндю" userId="cae80c4dfa021302" providerId="LiveId" clId="{FB0D59F8-6BCB-4276-A122-687E5F633D54}" dt="2022-06-19T20:07:09.363" v="410" actId="26606"/>
          <ac:spMkLst>
            <pc:docMk/>
            <pc:sldMk cId="1586099760" sldId="258"/>
            <ac:spMk id="8" creationId="{368CBA64-7743-4C5C-83B8-655DE14502ED}"/>
          </ac:spMkLst>
        </pc:spChg>
        <pc:spChg chg="add">
          <ac:chgData name="Ніна Биндю" userId="cae80c4dfa021302" providerId="LiveId" clId="{FB0D59F8-6BCB-4276-A122-687E5F633D54}" dt="2022-06-19T20:07:09.363" v="410" actId="26606"/>
          <ac:spMkLst>
            <pc:docMk/>
            <pc:sldMk cId="1586099760" sldId="258"/>
            <ac:spMk id="161" creationId="{B4CE0640-B5AC-420F-A979-4701983D46CE}"/>
          </ac:spMkLst>
        </pc:spChg>
        <pc:grpChg chg="add">
          <ac:chgData name="Ніна Биндю" userId="cae80c4dfa021302" providerId="LiveId" clId="{FB0D59F8-6BCB-4276-A122-687E5F633D54}" dt="2022-06-19T20:07:09.363" v="410" actId="26606"/>
          <ac:grpSpMkLst>
            <pc:docMk/>
            <pc:sldMk cId="1586099760" sldId="258"/>
            <ac:grpSpMk id="10" creationId="{12153040-1C1F-4962-9E5D-0793F73FC5CB}"/>
          </ac:grpSpMkLst>
        </pc:grpChg>
        <pc:grpChg chg="add">
          <ac:chgData name="Ніна Биндю" userId="cae80c4dfa021302" providerId="LiveId" clId="{FB0D59F8-6BCB-4276-A122-687E5F633D54}" dt="2022-06-19T20:07:09.363" v="410" actId="26606"/>
          <ac:grpSpMkLst>
            <pc:docMk/>
            <pc:sldMk cId="1586099760" sldId="258"/>
            <ac:grpSpMk id="85" creationId="{9E420B60-EB39-4544-87CE-09C5D7DE30C7}"/>
          </ac:grpSpMkLst>
        </pc:grpChg>
      </pc:sldChg>
      <pc:sldChg chg="addSp delSp modSp new mod setBg">
        <pc:chgData name="Ніна Биндю" userId="cae80c4dfa021302" providerId="LiveId" clId="{FB0D59F8-6BCB-4276-A122-687E5F633D54}" dt="2022-06-19T20:14:52.600" v="463" actId="1076"/>
        <pc:sldMkLst>
          <pc:docMk/>
          <pc:sldMk cId="3291662753" sldId="259"/>
        </pc:sldMkLst>
        <pc:spChg chg="mod">
          <ac:chgData name="Ніна Биндю" userId="cae80c4dfa021302" providerId="LiveId" clId="{FB0D59F8-6BCB-4276-A122-687E5F633D54}" dt="2022-06-19T20:14:52.600" v="463" actId="1076"/>
          <ac:spMkLst>
            <pc:docMk/>
            <pc:sldMk cId="3291662753" sldId="259"/>
            <ac:spMk id="2" creationId="{60B8418C-ACC1-FF9F-83EB-85A2EACF7AFB}"/>
          </ac:spMkLst>
        </pc:spChg>
        <pc:spChg chg="del mod">
          <ac:chgData name="Ніна Биндю" userId="cae80c4dfa021302" providerId="LiveId" clId="{FB0D59F8-6BCB-4276-A122-687E5F633D54}" dt="2022-06-19T20:12:59.401" v="443" actId="478"/>
          <ac:spMkLst>
            <pc:docMk/>
            <pc:sldMk cId="3291662753" sldId="259"/>
            <ac:spMk id="3" creationId="{CF7015E8-9115-E8D8-2BE1-5E0A94C6374C}"/>
          </ac:spMkLst>
        </pc:spChg>
        <pc:spChg chg="add del">
          <ac:chgData name="Ніна Биндю" userId="cae80c4dfa021302" providerId="LiveId" clId="{FB0D59F8-6BCB-4276-A122-687E5F633D54}" dt="2022-06-19T20:14:21.093" v="451" actId="26606"/>
          <ac:spMkLst>
            <pc:docMk/>
            <pc:sldMk cId="3291662753" sldId="259"/>
            <ac:spMk id="8" creationId="{368CBA64-7743-4C5C-83B8-655DE14502ED}"/>
          </ac:spMkLst>
        </pc:spChg>
        <pc:spChg chg="add del">
          <ac:chgData name="Ніна Биндю" userId="cae80c4dfa021302" providerId="LiveId" clId="{FB0D59F8-6BCB-4276-A122-687E5F633D54}" dt="2022-06-19T20:14:21.093" v="451" actId="26606"/>
          <ac:spMkLst>
            <pc:docMk/>
            <pc:sldMk cId="3291662753" sldId="259"/>
            <ac:spMk id="161" creationId="{B4CE0640-B5AC-420F-A979-4701983D46CE}"/>
          </ac:spMkLst>
        </pc:spChg>
        <pc:spChg chg="add">
          <ac:chgData name="Ніна Биндю" userId="cae80c4dfa021302" providerId="LiveId" clId="{FB0D59F8-6BCB-4276-A122-687E5F633D54}" dt="2022-06-19T20:14:21.093" v="451" actId="26606"/>
          <ac:spMkLst>
            <pc:docMk/>
            <pc:sldMk cId="3291662753" sldId="259"/>
            <ac:spMk id="226" creationId="{08AD7777-CEFB-4FC6-ADC3-84B0776FBEE9}"/>
          </ac:spMkLst>
        </pc:spChg>
        <pc:spChg chg="add">
          <ac:chgData name="Ніна Биндю" userId="cae80c4dfa021302" providerId="LiveId" clId="{FB0D59F8-6BCB-4276-A122-687E5F633D54}" dt="2022-06-19T20:14:21.093" v="451" actId="26606"/>
          <ac:spMkLst>
            <pc:docMk/>
            <pc:sldMk cId="3291662753" sldId="259"/>
            <ac:spMk id="228" creationId="{1C199AA6-C640-43C5-B2E4-ABA256856C27}"/>
          </ac:spMkLst>
        </pc:spChg>
        <pc:spChg chg="add">
          <ac:chgData name="Ніна Биндю" userId="cae80c4dfa021302" providerId="LiveId" clId="{FB0D59F8-6BCB-4276-A122-687E5F633D54}" dt="2022-06-19T20:14:21.093" v="451" actId="26606"/>
          <ac:spMkLst>
            <pc:docMk/>
            <pc:sldMk cId="3291662753" sldId="259"/>
            <ac:spMk id="230" creationId="{F760E5DB-E6B7-42AF-89B9-F38DF0B04DFA}"/>
          </ac:spMkLst>
        </pc:spChg>
        <pc:grpChg chg="add del">
          <ac:chgData name="Ніна Биндю" userId="cae80c4dfa021302" providerId="LiveId" clId="{FB0D59F8-6BCB-4276-A122-687E5F633D54}" dt="2022-06-19T20:14:21.093" v="451" actId="26606"/>
          <ac:grpSpMkLst>
            <pc:docMk/>
            <pc:sldMk cId="3291662753" sldId="259"/>
            <ac:grpSpMk id="10" creationId="{12153040-1C1F-4962-9E5D-0793F73FC5CB}"/>
          </ac:grpSpMkLst>
        </pc:grpChg>
        <pc:grpChg chg="add del">
          <ac:chgData name="Ніна Биндю" userId="cae80c4dfa021302" providerId="LiveId" clId="{FB0D59F8-6BCB-4276-A122-687E5F633D54}" dt="2022-06-19T20:14:21.093" v="451" actId="26606"/>
          <ac:grpSpMkLst>
            <pc:docMk/>
            <pc:sldMk cId="3291662753" sldId="259"/>
            <ac:grpSpMk id="85" creationId="{9E420B60-EB39-4544-87CE-09C5D7DE30C7}"/>
          </ac:grpSpMkLst>
        </pc:grpChg>
        <pc:grpChg chg="add">
          <ac:chgData name="Ніна Биндю" userId="cae80c4dfa021302" providerId="LiveId" clId="{FB0D59F8-6BCB-4276-A122-687E5F633D54}" dt="2022-06-19T20:14:21.093" v="451" actId="26606"/>
          <ac:grpSpMkLst>
            <pc:docMk/>
            <pc:sldMk cId="3291662753" sldId="259"/>
            <ac:grpSpMk id="167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19T20:14:21.093" v="451" actId="26606"/>
          <ac:grpSpMkLst>
            <pc:docMk/>
            <pc:sldMk cId="3291662753" sldId="259"/>
            <ac:grpSpMk id="232" creationId="{33E076B8-00DB-4829-A772-EE29A506208D}"/>
          </ac:grpSpMkLst>
        </pc:grpChg>
        <pc:picChg chg="add mod ord">
          <ac:chgData name="Ніна Биндю" userId="cae80c4dfa021302" providerId="LiveId" clId="{FB0D59F8-6BCB-4276-A122-687E5F633D54}" dt="2022-06-19T20:14:21.093" v="451" actId="26606"/>
          <ac:picMkLst>
            <pc:docMk/>
            <pc:sldMk cId="3291662753" sldId="259"/>
            <ac:picMk id="4" creationId="{A75424F5-9DEE-8A80-C03E-7A07F284A7C8}"/>
          </ac:picMkLst>
        </pc:picChg>
        <pc:picChg chg="add mod">
          <ac:chgData name="Ніна Биндю" userId="cae80c4dfa021302" providerId="LiveId" clId="{FB0D59F8-6BCB-4276-A122-687E5F633D54}" dt="2022-06-19T20:14:21.093" v="451" actId="26606"/>
          <ac:picMkLst>
            <pc:docMk/>
            <pc:sldMk cId="3291662753" sldId="259"/>
            <ac:picMk id="160" creationId="{0FD4D9EC-9357-683D-1C03-488630B39902}"/>
          </ac:picMkLst>
        </pc:picChg>
        <pc:picChg chg="add mod">
          <ac:chgData name="Ніна Биндю" userId="cae80c4dfa021302" providerId="LiveId" clId="{FB0D59F8-6BCB-4276-A122-687E5F633D54}" dt="2022-06-19T20:14:21.093" v="451" actId="26606"/>
          <ac:picMkLst>
            <pc:docMk/>
            <pc:sldMk cId="3291662753" sldId="259"/>
            <ac:picMk id="162" creationId="{46FFAC6E-E9AE-2E80-91C0-C8D45B1BAE07}"/>
          </ac:picMkLst>
        </pc:picChg>
      </pc:sldChg>
      <pc:sldChg chg="addSp delSp modSp new mod setBg">
        <pc:chgData name="Ніна Биндю" userId="cae80c4dfa021302" providerId="LiveId" clId="{FB0D59F8-6BCB-4276-A122-687E5F633D54}" dt="2022-06-22T07:53:50.477" v="3907" actId="20577"/>
        <pc:sldMkLst>
          <pc:docMk/>
          <pc:sldMk cId="3757206651" sldId="260"/>
        </pc:sldMkLst>
        <pc:spChg chg="mod">
          <ac:chgData name="Ніна Биндю" userId="cae80c4dfa021302" providerId="LiveId" clId="{FB0D59F8-6BCB-4276-A122-687E5F633D54}" dt="2022-06-19T20:33:49.622" v="643" actId="1076"/>
          <ac:spMkLst>
            <pc:docMk/>
            <pc:sldMk cId="3757206651" sldId="260"/>
            <ac:spMk id="2" creationId="{6F99B8F6-4141-54E4-1CD6-99FF5E038FFE}"/>
          </ac:spMkLst>
        </pc:spChg>
        <pc:spChg chg="del">
          <ac:chgData name="Ніна Биндю" userId="cae80c4dfa021302" providerId="LiveId" clId="{FB0D59F8-6BCB-4276-A122-687E5F633D54}" dt="2022-06-19T20:16:41.453" v="502" actId="478"/>
          <ac:spMkLst>
            <pc:docMk/>
            <pc:sldMk cId="3757206651" sldId="260"/>
            <ac:spMk id="3" creationId="{376B7377-CDF5-84FA-F4B1-624547F8F4DA}"/>
          </ac:spMkLst>
        </pc:spChg>
        <pc:spChg chg="add del mod">
          <ac:chgData name="Ніна Биндю" userId="cae80c4dfa021302" providerId="LiveId" clId="{FB0D59F8-6BCB-4276-A122-687E5F633D54}" dt="2022-06-19T20:17:41.540" v="507" actId="478"/>
          <ac:spMkLst>
            <pc:docMk/>
            <pc:sldMk cId="3757206651" sldId="260"/>
            <ac:spMk id="5" creationId="{509C3252-6D2C-15DD-DF58-86D256DC4672}"/>
          </ac:spMkLst>
        </pc:spChg>
        <pc:spChg chg="add">
          <ac:chgData name="Ніна Биндю" userId="cae80c4dfa021302" providerId="LiveId" clId="{FB0D59F8-6BCB-4276-A122-687E5F633D54}" dt="2022-06-19T20:33:33.660" v="639" actId="26606"/>
          <ac:spMkLst>
            <pc:docMk/>
            <pc:sldMk cId="3757206651" sldId="260"/>
            <ac:spMk id="70" creationId="{C53527CE-0857-4148-A439-03E1284D2FB0}"/>
          </ac:spMkLst>
        </pc:spChg>
        <pc:grpChg chg="add">
          <ac:chgData name="Ніна Биндю" userId="cae80c4dfa021302" providerId="LiveId" clId="{FB0D59F8-6BCB-4276-A122-687E5F633D54}" dt="2022-06-19T20:33:33.660" v="639" actId="26606"/>
          <ac:grpSpMkLst>
            <pc:docMk/>
            <pc:sldMk cId="3757206651" sldId="260"/>
            <ac:grpSpMk id="11" creationId="{71AFD227-869A-489C-A9B5-3F0498DF3C0C}"/>
          </ac:grpSpMkLst>
        </pc:grpChg>
        <pc:graphicFrameChg chg="add mod modGraphic">
          <ac:chgData name="Ніна Биндю" userId="cae80c4dfa021302" providerId="LiveId" clId="{FB0D59F8-6BCB-4276-A122-687E5F633D54}" dt="2022-06-22T07:53:50.477" v="3907" actId="20577"/>
          <ac:graphicFrameMkLst>
            <pc:docMk/>
            <pc:sldMk cId="3757206651" sldId="260"/>
            <ac:graphicFrameMk id="6" creationId="{541B9D30-4C2C-94F4-1EFD-EAAFC187E570}"/>
          </ac:graphicFrameMkLst>
        </pc:graphicFrameChg>
      </pc:sldChg>
      <pc:sldChg chg="addSp delSp modSp new mod setBg addAnim">
        <pc:chgData name="Ніна Биндю" userId="cae80c4dfa021302" providerId="LiveId" clId="{FB0D59F8-6BCB-4276-A122-687E5F633D54}" dt="2022-06-19T20:27:41.434" v="586" actId="962"/>
        <pc:sldMkLst>
          <pc:docMk/>
          <pc:sldMk cId="2626235200" sldId="261"/>
        </pc:sldMkLst>
        <pc:spChg chg="mod">
          <ac:chgData name="Ніна Биндю" userId="cae80c4dfa021302" providerId="LiveId" clId="{FB0D59F8-6BCB-4276-A122-687E5F633D54}" dt="2022-06-19T20:27:35.072" v="578" actId="26606"/>
          <ac:spMkLst>
            <pc:docMk/>
            <pc:sldMk cId="2626235200" sldId="261"/>
            <ac:spMk id="2" creationId="{6A7FF3EA-6A52-12CA-ED04-CD7B7D40B796}"/>
          </ac:spMkLst>
        </pc:spChg>
        <pc:spChg chg="del">
          <ac:chgData name="Ніна Биндю" userId="cae80c4dfa021302" providerId="LiveId" clId="{FB0D59F8-6BCB-4276-A122-687E5F633D54}" dt="2022-06-19T20:24:37.989" v="557" actId="478"/>
          <ac:spMkLst>
            <pc:docMk/>
            <pc:sldMk cId="2626235200" sldId="261"/>
            <ac:spMk id="3" creationId="{D06CA713-FBC3-AF3F-D0FF-14C394A65884}"/>
          </ac:spMkLst>
        </pc:spChg>
        <pc:spChg chg="add del">
          <ac:chgData name="Ніна Биндю" userId="cae80c4dfa021302" providerId="LiveId" clId="{FB0D59F8-6BCB-4276-A122-687E5F633D54}" dt="2022-06-19T20:27:35.072" v="578" actId="26606"/>
          <ac:spMkLst>
            <pc:docMk/>
            <pc:sldMk cId="2626235200" sldId="261"/>
            <ac:spMk id="70" creationId="{86EE3A9F-8B61-42AB-AD71-BAF57391550B}"/>
          </ac:spMkLst>
        </pc:spChg>
        <pc:spChg chg="add del">
          <ac:chgData name="Ніна Биндю" userId="cae80c4dfa021302" providerId="LiveId" clId="{FB0D59F8-6BCB-4276-A122-687E5F633D54}" dt="2022-06-19T20:27:35.072" v="578" actId="26606"/>
          <ac:spMkLst>
            <pc:docMk/>
            <pc:sldMk cId="2626235200" sldId="261"/>
            <ac:spMk id="72" creationId="{002DFEDF-C753-445D-843A-1F5881CC0DF4}"/>
          </ac:spMkLst>
        </pc:spChg>
        <pc:spChg chg="add del">
          <ac:chgData name="Ніна Биндю" userId="cae80c4dfa021302" providerId="LiveId" clId="{FB0D59F8-6BCB-4276-A122-687E5F633D54}" dt="2022-06-19T20:27:17.029" v="573" actId="26606"/>
          <ac:spMkLst>
            <pc:docMk/>
            <pc:sldMk cId="2626235200" sldId="261"/>
            <ac:spMk id="136" creationId="{0C96AA63-F28E-4714-BC5C-69F35F65CA03}"/>
          </ac:spMkLst>
        </pc:spChg>
        <pc:spChg chg="add del">
          <ac:chgData name="Ніна Биндю" userId="cae80c4dfa021302" providerId="LiveId" clId="{FB0D59F8-6BCB-4276-A122-687E5F633D54}" dt="2022-06-19T20:27:32.720" v="575" actId="26606"/>
          <ac:spMkLst>
            <pc:docMk/>
            <pc:sldMk cId="2626235200" sldId="261"/>
            <ac:spMk id="138" creationId="{4F2A8847-7763-47C5-B685-8C74C0866B8D}"/>
          </ac:spMkLst>
        </pc:spChg>
        <pc:spChg chg="add del">
          <ac:chgData name="Ніна Биндю" userId="cae80c4dfa021302" providerId="LiveId" clId="{FB0D59F8-6BCB-4276-A122-687E5F633D54}" dt="2022-06-19T20:27:32.720" v="575" actId="26606"/>
          <ac:spMkLst>
            <pc:docMk/>
            <pc:sldMk cId="2626235200" sldId="261"/>
            <ac:spMk id="297" creationId="{0C96AA63-F28E-4714-BC5C-69F35F65CA03}"/>
          </ac:spMkLst>
        </pc:spChg>
        <pc:spChg chg="add del">
          <ac:chgData name="Ніна Биндю" userId="cae80c4dfa021302" providerId="LiveId" clId="{FB0D59F8-6BCB-4276-A122-687E5F633D54}" dt="2022-06-19T20:27:34.903" v="577" actId="26606"/>
          <ac:spMkLst>
            <pc:docMk/>
            <pc:sldMk cId="2626235200" sldId="261"/>
            <ac:spMk id="300" creationId="{0C96AA63-F28E-4714-BC5C-69F35F65CA03}"/>
          </ac:spMkLst>
        </pc:spChg>
        <pc:spChg chg="add del">
          <ac:chgData name="Ніна Биндю" userId="cae80c4dfa021302" providerId="LiveId" clId="{FB0D59F8-6BCB-4276-A122-687E5F633D54}" dt="2022-06-19T20:27:34.903" v="577" actId="26606"/>
          <ac:spMkLst>
            <pc:docMk/>
            <pc:sldMk cId="2626235200" sldId="261"/>
            <ac:spMk id="301" creationId="{E616E2F5-E590-4AEF-AE80-D110174F28F1}"/>
          </ac:spMkLst>
        </pc:spChg>
        <pc:spChg chg="add">
          <ac:chgData name="Ніна Биндю" userId="cae80c4dfa021302" providerId="LiveId" clId="{FB0D59F8-6BCB-4276-A122-687E5F633D54}" dt="2022-06-19T20:27:35.072" v="578" actId="26606"/>
          <ac:spMkLst>
            <pc:docMk/>
            <pc:sldMk cId="2626235200" sldId="261"/>
            <ac:spMk id="361" creationId="{0C96AA63-F28E-4714-BC5C-69F35F65CA03}"/>
          </ac:spMkLst>
        </pc:spChg>
        <pc:spChg chg="add">
          <ac:chgData name="Ніна Биндю" userId="cae80c4dfa021302" providerId="LiveId" clId="{FB0D59F8-6BCB-4276-A122-687E5F633D54}" dt="2022-06-19T20:27:35.072" v="578" actId="26606"/>
          <ac:spMkLst>
            <pc:docMk/>
            <pc:sldMk cId="2626235200" sldId="261"/>
            <ac:spMk id="362" creationId="{A338EFFE-84B6-4A5A-9751-6F71F6282F14}"/>
          </ac:spMkLst>
        </pc:spChg>
        <pc:grpChg chg="add del">
          <ac:chgData name="Ніна Биндю" userId="cae80c4dfa021302" providerId="LiveId" clId="{FB0D59F8-6BCB-4276-A122-687E5F633D54}" dt="2022-06-19T20:27:35.072" v="578" actId="26606"/>
          <ac:grpSpMkLst>
            <pc:docMk/>
            <pc:sldMk cId="2626235200" sldId="261"/>
            <ac:grpSpMk id="11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19T20:27:17.029" v="573" actId="26606"/>
          <ac:grpSpMkLst>
            <pc:docMk/>
            <pc:sldMk cId="2626235200" sldId="261"/>
            <ac:grpSpMk id="77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19T20:27:32.720" v="575" actId="26606"/>
          <ac:grpSpMkLst>
            <pc:docMk/>
            <pc:sldMk cId="2626235200" sldId="261"/>
            <ac:grpSpMk id="139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19T20:27:32.720" v="575" actId="26606"/>
          <ac:grpSpMkLst>
            <pc:docMk/>
            <pc:sldMk cId="2626235200" sldId="261"/>
            <ac:grpSpMk id="140" creationId="{6127559C-0A37-44AF-A571-42C7C23ACAD5}"/>
          </ac:grpSpMkLst>
        </pc:grpChg>
        <pc:grpChg chg="add del">
          <ac:chgData name="Ніна Биндю" userId="cae80c4dfa021302" providerId="LiveId" clId="{FB0D59F8-6BCB-4276-A122-687E5F633D54}" dt="2022-06-19T20:27:34.903" v="577" actId="26606"/>
          <ac:grpSpMkLst>
            <pc:docMk/>
            <pc:sldMk cId="2626235200" sldId="261"/>
            <ac:grpSpMk id="299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19T20:27:35.072" v="578" actId="26606"/>
          <ac:grpSpMkLst>
            <pc:docMk/>
            <pc:sldMk cId="2626235200" sldId="261"/>
            <ac:grpSpMk id="303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19T20:27:35.072" v="578" actId="26606"/>
          <ac:grpSpMkLst>
            <pc:docMk/>
            <pc:sldMk cId="2626235200" sldId="261"/>
            <ac:grpSpMk id="363" creationId="{CF2ADE33-935C-4C26-9380-DC65594506D1}"/>
          </ac:grpSpMkLst>
        </pc:grpChg>
        <pc:picChg chg="add mod ord">
          <ac:chgData name="Ніна Биндю" userId="cae80c4dfa021302" providerId="LiveId" clId="{FB0D59F8-6BCB-4276-A122-687E5F633D54}" dt="2022-06-19T20:27:41.293" v="583" actId="27614"/>
          <ac:picMkLst>
            <pc:docMk/>
            <pc:sldMk cId="2626235200" sldId="261"/>
            <ac:picMk id="4" creationId="{C738EA20-AF52-3AD6-934A-0C60665111AB}"/>
          </ac:picMkLst>
        </pc:picChg>
        <pc:picChg chg="add mod ord">
          <ac:chgData name="Ніна Биндю" userId="cae80c4dfa021302" providerId="LiveId" clId="{FB0D59F8-6BCB-4276-A122-687E5F633D54}" dt="2022-06-19T20:27:41.293" v="581" actId="27614"/>
          <ac:picMkLst>
            <pc:docMk/>
            <pc:sldMk cId="2626235200" sldId="261"/>
            <ac:picMk id="5" creationId="{AFD8C883-638D-FAD2-889E-3ED16C54E59B}"/>
          </ac:picMkLst>
        </pc:picChg>
        <pc:picChg chg="add mod ord">
          <ac:chgData name="Ніна Биндю" userId="cae80c4dfa021302" providerId="LiveId" clId="{FB0D59F8-6BCB-4276-A122-687E5F633D54}" dt="2022-06-19T20:27:41.434" v="585" actId="27614"/>
          <ac:picMkLst>
            <pc:docMk/>
            <pc:sldMk cId="2626235200" sldId="261"/>
            <ac:picMk id="6" creationId="{4AB2FCB9-6F74-AA54-8AAF-EE84B78FB801}"/>
          </ac:picMkLst>
        </pc:picChg>
        <pc:picChg chg="add mod">
          <ac:chgData name="Ніна Биндю" userId="cae80c4dfa021302" providerId="LiveId" clId="{FB0D59F8-6BCB-4276-A122-687E5F633D54}" dt="2022-06-19T20:27:41.434" v="586" actId="962"/>
          <ac:picMkLst>
            <pc:docMk/>
            <pc:sldMk cId="2626235200" sldId="261"/>
            <ac:picMk id="7" creationId="{51B45750-7470-03E7-8DA2-01C1F8B4C7E6}"/>
          </ac:picMkLst>
        </pc:picChg>
      </pc:sldChg>
      <pc:sldChg chg="addSp delSp modSp new mod">
        <pc:chgData name="Ніна Биндю" userId="cae80c4dfa021302" providerId="LiveId" clId="{FB0D59F8-6BCB-4276-A122-687E5F633D54}" dt="2022-06-22T06:42:01.470" v="2522" actId="113"/>
        <pc:sldMkLst>
          <pc:docMk/>
          <pc:sldMk cId="218178409" sldId="262"/>
        </pc:sldMkLst>
        <pc:spChg chg="mod">
          <ac:chgData name="Ніна Биндю" userId="cae80c4dfa021302" providerId="LiveId" clId="{FB0D59F8-6BCB-4276-A122-687E5F633D54}" dt="2022-06-19T20:32:47.025" v="636" actId="1076"/>
          <ac:spMkLst>
            <pc:docMk/>
            <pc:sldMk cId="218178409" sldId="262"/>
            <ac:spMk id="2" creationId="{BD57790C-874D-E380-44CC-F6727BECD79C}"/>
          </ac:spMkLst>
        </pc:spChg>
        <pc:spChg chg="del">
          <ac:chgData name="Ніна Биндю" userId="cae80c4dfa021302" providerId="LiveId" clId="{FB0D59F8-6BCB-4276-A122-687E5F633D54}" dt="2022-06-19T20:29:44.470" v="611" actId="3680"/>
          <ac:spMkLst>
            <pc:docMk/>
            <pc:sldMk cId="218178409" sldId="262"/>
            <ac:spMk id="3" creationId="{23D12B59-00BD-E1D3-43F8-0489C17D0628}"/>
          </ac:spMkLst>
        </pc:spChg>
        <pc:graphicFrameChg chg="add mod ord modGraphic">
          <ac:chgData name="Ніна Биндю" userId="cae80c4dfa021302" providerId="LiveId" clId="{FB0D59F8-6BCB-4276-A122-687E5F633D54}" dt="2022-06-22T06:42:01.470" v="2522" actId="113"/>
          <ac:graphicFrameMkLst>
            <pc:docMk/>
            <pc:sldMk cId="218178409" sldId="262"/>
            <ac:graphicFrameMk id="4" creationId="{CDFA4851-EC36-BA5C-A38E-757A36F5B690}"/>
          </ac:graphicFrameMkLst>
        </pc:graphicFrameChg>
      </pc:sldChg>
      <pc:sldChg chg="addSp delSp modSp new mod setBg">
        <pc:chgData name="Ніна Биндю" userId="cae80c4dfa021302" providerId="LiveId" clId="{FB0D59F8-6BCB-4276-A122-687E5F633D54}" dt="2022-06-19T20:38:57.672" v="700" actId="27636"/>
        <pc:sldMkLst>
          <pc:docMk/>
          <pc:sldMk cId="2457814740" sldId="263"/>
        </pc:sldMkLst>
        <pc:spChg chg="mod">
          <ac:chgData name="Ніна Биндю" userId="cae80c4dfa021302" providerId="LiveId" clId="{FB0D59F8-6BCB-4276-A122-687E5F633D54}" dt="2022-06-19T20:38:57.672" v="700" actId="27636"/>
          <ac:spMkLst>
            <pc:docMk/>
            <pc:sldMk cId="2457814740" sldId="263"/>
            <ac:spMk id="2" creationId="{E11D3A0B-2DAA-D063-2C13-07D0BFE4331B}"/>
          </ac:spMkLst>
        </pc:spChg>
        <pc:spChg chg="del">
          <ac:chgData name="Ніна Биндю" userId="cae80c4dfa021302" providerId="LiveId" clId="{FB0D59F8-6BCB-4276-A122-687E5F633D54}" dt="2022-06-19T20:35:29.217" v="645" actId="478"/>
          <ac:spMkLst>
            <pc:docMk/>
            <pc:sldMk cId="2457814740" sldId="263"/>
            <ac:spMk id="3" creationId="{228F6F38-EEA2-2433-42F3-2271C93530F3}"/>
          </ac:spMkLst>
        </pc:spChg>
        <pc:spChg chg="add">
          <ac:chgData name="Ніна Биндю" userId="cae80c4dfa021302" providerId="LiveId" clId="{FB0D59F8-6BCB-4276-A122-687E5F633D54}" dt="2022-06-19T20:36:22.103" v="652" actId="26606"/>
          <ac:spMkLst>
            <pc:docMk/>
            <pc:sldMk cId="2457814740" sldId="263"/>
            <ac:spMk id="70" creationId="{08AD7777-CEFB-4FC6-ADC3-84B0776FBEE9}"/>
          </ac:spMkLst>
        </pc:spChg>
        <pc:spChg chg="add">
          <ac:chgData name="Ніна Биндю" userId="cae80c4dfa021302" providerId="LiveId" clId="{FB0D59F8-6BCB-4276-A122-687E5F633D54}" dt="2022-06-19T20:36:22.103" v="652" actId="26606"/>
          <ac:spMkLst>
            <pc:docMk/>
            <pc:sldMk cId="2457814740" sldId="263"/>
            <ac:spMk id="72" creationId="{1C199AA6-C640-43C5-B2E4-ABA256856C27}"/>
          </ac:spMkLst>
        </pc:spChg>
        <pc:spChg chg="add">
          <ac:chgData name="Ніна Биндю" userId="cae80c4dfa021302" providerId="LiveId" clId="{FB0D59F8-6BCB-4276-A122-687E5F633D54}" dt="2022-06-19T20:36:22.103" v="652" actId="26606"/>
          <ac:spMkLst>
            <pc:docMk/>
            <pc:sldMk cId="2457814740" sldId="263"/>
            <ac:spMk id="74" creationId="{F760E5DB-E6B7-42AF-89B9-F38DF0B04DFA}"/>
          </ac:spMkLst>
        </pc:spChg>
        <pc:grpChg chg="add">
          <ac:chgData name="Ніна Биндю" userId="cae80c4dfa021302" providerId="LiveId" clId="{FB0D59F8-6BCB-4276-A122-687E5F633D54}" dt="2022-06-19T20:36:22.103" v="652" actId="26606"/>
          <ac:grpSpMkLst>
            <pc:docMk/>
            <pc:sldMk cId="2457814740" sldId="263"/>
            <ac:grpSpMk id="11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19T20:36:22.103" v="652" actId="26606"/>
          <ac:grpSpMkLst>
            <pc:docMk/>
            <pc:sldMk cId="2457814740" sldId="263"/>
            <ac:grpSpMk id="76" creationId="{33E076B8-00DB-4829-A772-EE29A506208D}"/>
          </ac:grpSpMkLst>
        </pc:grpChg>
        <pc:picChg chg="add mod">
          <ac:chgData name="Ніна Биндю" userId="cae80c4dfa021302" providerId="LiveId" clId="{FB0D59F8-6BCB-4276-A122-687E5F633D54}" dt="2022-06-19T20:36:22.103" v="652" actId="26606"/>
          <ac:picMkLst>
            <pc:docMk/>
            <pc:sldMk cId="2457814740" sldId="263"/>
            <ac:picMk id="4" creationId="{92F180FE-2D9D-1AAF-745E-CB27FBE89046}"/>
          </ac:picMkLst>
        </pc:picChg>
        <pc:picChg chg="add mod">
          <ac:chgData name="Ніна Биндю" userId="cae80c4dfa021302" providerId="LiveId" clId="{FB0D59F8-6BCB-4276-A122-687E5F633D54}" dt="2022-06-19T20:36:22.103" v="652" actId="26606"/>
          <ac:picMkLst>
            <pc:docMk/>
            <pc:sldMk cId="2457814740" sldId="263"/>
            <ac:picMk id="5" creationId="{30021ED8-BC6B-3DF5-6E0B-432601809C25}"/>
          </ac:picMkLst>
        </pc:picChg>
        <pc:picChg chg="add mod">
          <ac:chgData name="Ніна Биндю" userId="cae80c4dfa021302" providerId="LiveId" clId="{FB0D59F8-6BCB-4276-A122-687E5F633D54}" dt="2022-06-19T20:36:29.908" v="653" actId="14100"/>
          <ac:picMkLst>
            <pc:docMk/>
            <pc:sldMk cId="2457814740" sldId="263"/>
            <ac:picMk id="6" creationId="{C417213D-5CF7-A0CF-0151-E21CED0241F1}"/>
          </ac:picMkLst>
        </pc:picChg>
      </pc:sldChg>
      <pc:sldChg chg="addSp delSp modSp new mod">
        <pc:chgData name="Ніна Биндю" userId="cae80c4dfa021302" providerId="LiveId" clId="{FB0D59F8-6BCB-4276-A122-687E5F633D54}" dt="2022-06-22T06:45:05.648" v="2638" actId="255"/>
        <pc:sldMkLst>
          <pc:docMk/>
          <pc:sldMk cId="2546914895" sldId="264"/>
        </pc:sldMkLst>
        <pc:spChg chg="mod">
          <ac:chgData name="Ніна Биндю" userId="cae80c4dfa021302" providerId="LiveId" clId="{FB0D59F8-6BCB-4276-A122-687E5F633D54}" dt="2022-06-19T20:41:11.057" v="720" actId="14100"/>
          <ac:spMkLst>
            <pc:docMk/>
            <pc:sldMk cId="2546914895" sldId="264"/>
            <ac:spMk id="2" creationId="{F9839918-ED82-6B2C-F4DC-116F40BCB7BA}"/>
          </ac:spMkLst>
        </pc:spChg>
        <pc:spChg chg="del">
          <ac:chgData name="Ніна Биндю" userId="cae80c4dfa021302" providerId="LiveId" clId="{FB0D59F8-6BCB-4276-A122-687E5F633D54}" dt="2022-06-19T20:41:15.634" v="721" actId="478"/>
          <ac:spMkLst>
            <pc:docMk/>
            <pc:sldMk cId="2546914895" sldId="264"/>
            <ac:spMk id="3" creationId="{70F7193A-059F-9894-D006-97803FA9B23C}"/>
          </ac:spMkLst>
        </pc:spChg>
        <pc:graphicFrameChg chg="add mod modGraphic">
          <ac:chgData name="Ніна Биндю" userId="cae80c4dfa021302" providerId="LiveId" clId="{FB0D59F8-6BCB-4276-A122-687E5F633D54}" dt="2022-06-22T06:45:05.648" v="2638" actId="255"/>
          <ac:graphicFrameMkLst>
            <pc:docMk/>
            <pc:sldMk cId="2546914895" sldId="264"/>
            <ac:graphicFrameMk id="4" creationId="{0185361D-92DC-90A1-AA3C-72849B4F7FB7}"/>
          </ac:graphicFrameMkLst>
        </pc:graphicFrameChg>
      </pc:sldChg>
      <pc:sldChg chg="addSp delSp modSp new mod setBg addAnim">
        <pc:chgData name="Ніна Биндю" userId="cae80c4dfa021302" providerId="LiveId" clId="{FB0D59F8-6BCB-4276-A122-687E5F633D54}" dt="2022-06-22T06:45:48.791" v="2660" actId="20577"/>
        <pc:sldMkLst>
          <pc:docMk/>
          <pc:sldMk cId="3693877653" sldId="265"/>
        </pc:sldMkLst>
        <pc:spChg chg="mod">
          <ac:chgData name="Ніна Биндю" userId="cae80c4dfa021302" providerId="LiveId" clId="{FB0D59F8-6BCB-4276-A122-687E5F633D54}" dt="2022-06-22T06:45:48.791" v="2660" actId="20577"/>
          <ac:spMkLst>
            <pc:docMk/>
            <pc:sldMk cId="3693877653" sldId="265"/>
            <ac:spMk id="2" creationId="{3418AFB9-42CA-6F75-EE4F-F211C37C3547}"/>
          </ac:spMkLst>
        </pc:spChg>
        <pc:spChg chg="del">
          <ac:chgData name="Ніна Биндю" userId="cae80c4dfa021302" providerId="LiveId" clId="{FB0D59F8-6BCB-4276-A122-687E5F633D54}" dt="2022-06-19T20:47:47.267" v="773" actId="478"/>
          <ac:spMkLst>
            <pc:docMk/>
            <pc:sldMk cId="3693877653" sldId="265"/>
            <ac:spMk id="3" creationId="{CE0732B4-BBF3-DB0E-8AEE-F8D7AEA3A807}"/>
          </ac:spMkLst>
        </pc:spChg>
        <pc:spChg chg="add del">
          <ac:chgData name="Ніна Биндю" userId="cae80c4dfa021302" providerId="LiveId" clId="{FB0D59F8-6BCB-4276-A122-687E5F633D54}" dt="2022-06-19T20:54:43.773" v="794" actId="26606"/>
          <ac:spMkLst>
            <pc:docMk/>
            <pc:sldMk cId="3693877653" sldId="265"/>
            <ac:spMk id="70" creationId="{1C199AA6-C640-43C5-B2E4-ABA256856C27}"/>
          </ac:spMkLst>
        </pc:spChg>
        <pc:spChg chg="add del">
          <ac:chgData name="Ніна Биндю" userId="cae80c4dfa021302" providerId="LiveId" clId="{FB0D59F8-6BCB-4276-A122-687E5F633D54}" dt="2022-06-19T20:54:43.773" v="794" actId="26606"/>
          <ac:spMkLst>
            <pc:docMk/>
            <pc:sldMk cId="3693877653" sldId="265"/>
            <ac:spMk id="72" creationId="{8D3C65B7-70DE-419F-B7EB-1A6B9E4AB6E1}"/>
          </ac:spMkLst>
        </pc:spChg>
        <pc:spChg chg="add">
          <ac:chgData name="Ніна Биндю" userId="cae80c4dfa021302" providerId="LiveId" clId="{FB0D59F8-6BCB-4276-A122-687E5F633D54}" dt="2022-06-19T20:54:43.773" v="794" actId="26606"/>
          <ac:spMkLst>
            <pc:docMk/>
            <pc:sldMk cId="3693877653" sldId="265"/>
            <ac:spMk id="238" creationId="{1C199AA6-C640-43C5-B2E4-ABA256856C27}"/>
          </ac:spMkLst>
        </pc:spChg>
        <pc:spChg chg="add">
          <ac:chgData name="Ніна Биндю" userId="cae80c4dfa021302" providerId="LiveId" clId="{FB0D59F8-6BCB-4276-A122-687E5F633D54}" dt="2022-06-19T20:54:43.773" v="794" actId="26606"/>
          <ac:spMkLst>
            <pc:docMk/>
            <pc:sldMk cId="3693877653" sldId="265"/>
            <ac:spMk id="240" creationId="{F760E5DB-E6B7-42AF-89B9-F38DF0B04DFA}"/>
          </ac:spMkLst>
        </pc:spChg>
        <pc:grpChg chg="add del">
          <ac:chgData name="Ніна Биндю" userId="cae80c4dfa021302" providerId="LiveId" clId="{FB0D59F8-6BCB-4276-A122-687E5F633D54}" dt="2022-06-19T20:54:43.773" v="794" actId="26606"/>
          <ac:grpSpMkLst>
            <pc:docMk/>
            <pc:sldMk cId="3693877653" sldId="265"/>
            <ac:grpSpMk id="11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19T20:54:43.773" v="794" actId="26606"/>
          <ac:grpSpMkLst>
            <pc:docMk/>
            <pc:sldMk cId="3693877653" sldId="265"/>
            <ac:grpSpMk id="74" creationId="{BECEF2B6-C4C3-4B58-AC07-BB4A32AFA121}"/>
          </ac:grpSpMkLst>
        </pc:grpChg>
        <pc:grpChg chg="add">
          <ac:chgData name="Ніна Биндю" userId="cae80c4dfa021302" providerId="LiveId" clId="{FB0D59F8-6BCB-4276-A122-687E5F633D54}" dt="2022-06-19T20:54:43.773" v="794" actId="26606"/>
          <ac:grpSpMkLst>
            <pc:docMk/>
            <pc:sldMk cId="3693877653" sldId="265"/>
            <ac:grpSpMk id="179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19T20:54:43.773" v="794" actId="26606"/>
          <ac:grpSpMkLst>
            <pc:docMk/>
            <pc:sldMk cId="3693877653" sldId="265"/>
            <ac:grpSpMk id="242" creationId="{33E076B8-00DB-4829-A772-EE29A506208D}"/>
          </ac:grpSpMkLst>
        </pc:grpChg>
        <pc:picChg chg="add mod">
          <ac:chgData name="Ніна Биндю" userId="cae80c4dfa021302" providerId="LiveId" clId="{FB0D59F8-6BCB-4276-A122-687E5F633D54}" dt="2022-06-19T20:54:54.604" v="797" actId="27614"/>
          <ac:picMkLst>
            <pc:docMk/>
            <pc:sldMk cId="3693877653" sldId="265"/>
            <ac:picMk id="4" creationId="{C43978E7-F2F4-E15D-0BDB-96389AB7A73A}"/>
          </ac:picMkLst>
        </pc:picChg>
        <pc:picChg chg="add mod ord">
          <ac:chgData name="Ніна Биндю" userId="cae80c4dfa021302" providerId="LiveId" clId="{FB0D59F8-6BCB-4276-A122-687E5F633D54}" dt="2022-06-19T20:54:54.385" v="796" actId="27614"/>
          <ac:picMkLst>
            <pc:docMk/>
            <pc:sldMk cId="3693877653" sldId="265"/>
            <ac:picMk id="5" creationId="{2FD27B51-3CD4-FACB-5882-05B580EA3117}"/>
          </ac:picMkLst>
        </pc:picChg>
        <pc:picChg chg="add del mod">
          <ac:chgData name="Ніна Биндю" userId="cae80c4dfa021302" providerId="LiveId" clId="{FB0D59F8-6BCB-4276-A122-687E5F633D54}" dt="2022-06-19T20:54:14.092" v="783" actId="478"/>
          <ac:picMkLst>
            <pc:docMk/>
            <pc:sldMk cId="3693877653" sldId="265"/>
            <ac:picMk id="6" creationId="{B8E763F4-09BE-EA77-D9C2-66D6D1D47D57}"/>
          </ac:picMkLst>
        </pc:picChg>
        <pc:picChg chg="add mod">
          <ac:chgData name="Ніна Биндю" userId="cae80c4dfa021302" providerId="LiveId" clId="{FB0D59F8-6BCB-4276-A122-687E5F633D54}" dt="2022-06-19T20:54:54.291" v="795" actId="27614"/>
          <ac:picMkLst>
            <pc:docMk/>
            <pc:sldMk cId="3693877653" sldId="265"/>
            <ac:picMk id="174" creationId="{9A8F3D42-7AD6-BCB5-47C0-F3360AC2E030}"/>
          </ac:picMkLst>
        </pc:picChg>
      </pc:sldChg>
      <pc:sldChg chg="addSp delSp modSp new mod">
        <pc:chgData name="Ніна Биндю" userId="cae80c4dfa021302" providerId="LiveId" clId="{FB0D59F8-6BCB-4276-A122-687E5F633D54}" dt="2022-06-22T06:49:55.835" v="2769" actId="20577"/>
        <pc:sldMkLst>
          <pc:docMk/>
          <pc:sldMk cId="654833965" sldId="266"/>
        </pc:sldMkLst>
        <pc:spChg chg="mod">
          <ac:chgData name="Ніна Биндю" userId="cae80c4dfa021302" providerId="LiveId" clId="{FB0D59F8-6BCB-4276-A122-687E5F633D54}" dt="2022-06-22T06:49:14.773" v="2748" actId="1076"/>
          <ac:spMkLst>
            <pc:docMk/>
            <pc:sldMk cId="654833965" sldId="266"/>
            <ac:spMk id="2" creationId="{F08CB7AA-3BAE-8A4F-A94F-BCB8379FEC1C}"/>
          </ac:spMkLst>
        </pc:spChg>
        <pc:spChg chg="del">
          <ac:chgData name="Ніна Биндю" userId="cae80c4dfa021302" providerId="LiveId" clId="{FB0D59F8-6BCB-4276-A122-687E5F633D54}" dt="2022-06-20T05:49:59.746" v="815" actId="478"/>
          <ac:spMkLst>
            <pc:docMk/>
            <pc:sldMk cId="654833965" sldId="266"/>
            <ac:spMk id="3" creationId="{03337946-ADF7-96BD-89A9-1BA8FD5F7943}"/>
          </ac:spMkLst>
        </pc:spChg>
        <pc:graphicFrameChg chg="add mod modGraphic">
          <ac:chgData name="Ніна Биндю" userId="cae80c4dfa021302" providerId="LiveId" clId="{FB0D59F8-6BCB-4276-A122-687E5F633D54}" dt="2022-06-22T06:49:55.835" v="2769" actId="20577"/>
          <ac:graphicFrameMkLst>
            <pc:docMk/>
            <pc:sldMk cId="654833965" sldId="266"/>
            <ac:graphicFrameMk id="4" creationId="{2686B72C-21F0-C147-EFAD-111C888505A4}"/>
          </ac:graphicFrameMkLst>
        </pc:graphicFrameChg>
      </pc:sldChg>
      <pc:sldChg chg="addSp delSp modSp new mod ord setBg">
        <pc:chgData name="Ніна Биндю" userId="cae80c4dfa021302" providerId="LiveId" clId="{FB0D59F8-6BCB-4276-A122-687E5F633D54}" dt="2022-06-20T06:45:51.558" v="932"/>
        <pc:sldMkLst>
          <pc:docMk/>
          <pc:sldMk cId="2898847097" sldId="267"/>
        </pc:sldMkLst>
        <pc:spChg chg="mod">
          <ac:chgData name="Ніна Биндю" userId="cae80c4dfa021302" providerId="LiveId" clId="{FB0D59F8-6BCB-4276-A122-687E5F633D54}" dt="2022-06-20T06:45:09.601" v="923" actId="1076"/>
          <ac:spMkLst>
            <pc:docMk/>
            <pc:sldMk cId="2898847097" sldId="267"/>
            <ac:spMk id="2" creationId="{96B72524-DA57-390C-14D6-71253E005723}"/>
          </ac:spMkLst>
        </pc:spChg>
        <pc:spChg chg="del">
          <ac:chgData name="Ніна Биндю" userId="cae80c4dfa021302" providerId="LiveId" clId="{FB0D59F8-6BCB-4276-A122-687E5F633D54}" dt="2022-06-20T06:01:54.690" v="887" actId="478"/>
          <ac:spMkLst>
            <pc:docMk/>
            <pc:sldMk cId="2898847097" sldId="267"/>
            <ac:spMk id="3" creationId="{836E9FF0-F14C-12BD-D860-D0E92AEE877E}"/>
          </ac:spMkLst>
        </pc:spChg>
        <pc:spChg chg="add del">
          <ac:chgData name="Ніна Биндю" userId="cae80c4dfa021302" providerId="LiveId" clId="{FB0D59F8-6BCB-4276-A122-687E5F633D54}" dt="2022-06-20T06:42:47.275" v="903" actId="26606"/>
          <ac:spMkLst>
            <pc:docMk/>
            <pc:sldMk cId="2898847097" sldId="267"/>
            <ac:spMk id="70" creationId="{4CE09A9C-9AA0-416D-B43E-74DCF9608A5E}"/>
          </ac:spMkLst>
        </pc:spChg>
        <pc:spChg chg="add del">
          <ac:chgData name="Ніна Биндю" userId="cae80c4dfa021302" providerId="LiveId" clId="{FB0D59F8-6BCB-4276-A122-687E5F633D54}" dt="2022-06-20T06:42:47.275" v="903" actId="26606"/>
          <ac:spMkLst>
            <pc:docMk/>
            <pc:sldMk cId="2898847097" sldId="267"/>
            <ac:spMk id="72" creationId="{1C199AA6-C640-43C5-B2E4-ABA256856C27}"/>
          </ac:spMkLst>
        </pc:spChg>
        <pc:spChg chg="add del">
          <ac:chgData name="Ніна Биндю" userId="cae80c4dfa021302" providerId="LiveId" clId="{FB0D59F8-6BCB-4276-A122-687E5F633D54}" dt="2022-06-20T06:42:47.275" v="903" actId="26606"/>
          <ac:spMkLst>
            <pc:docMk/>
            <pc:sldMk cId="2898847097" sldId="267"/>
            <ac:spMk id="74" creationId="{8D3C65B7-70DE-419F-B7EB-1A6B9E4AB6E1}"/>
          </ac:spMkLst>
        </pc:spChg>
        <pc:spChg chg="add del">
          <ac:chgData name="Ніна Биндю" userId="cae80c4dfa021302" providerId="LiveId" clId="{FB0D59F8-6BCB-4276-A122-687E5F633D54}" dt="2022-06-20T06:44:30.755" v="905" actId="26606"/>
          <ac:spMkLst>
            <pc:docMk/>
            <pc:sldMk cId="2898847097" sldId="267"/>
            <ac:spMk id="235" creationId="{1C199AA6-C640-43C5-B2E4-ABA256856C27}"/>
          </ac:spMkLst>
        </pc:spChg>
        <pc:spChg chg="add del">
          <ac:chgData name="Ніна Биндю" userId="cae80c4dfa021302" providerId="LiveId" clId="{FB0D59F8-6BCB-4276-A122-687E5F633D54}" dt="2022-06-20T06:44:30.755" v="905" actId="26606"/>
          <ac:spMkLst>
            <pc:docMk/>
            <pc:sldMk cId="2898847097" sldId="267"/>
            <ac:spMk id="236" creationId="{8D3C65B7-70DE-419F-B7EB-1A6B9E4AB6E1}"/>
          </ac:spMkLst>
        </pc:spChg>
        <pc:spChg chg="add">
          <ac:chgData name="Ніна Биндю" userId="cae80c4dfa021302" providerId="LiveId" clId="{FB0D59F8-6BCB-4276-A122-687E5F633D54}" dt="2022-06-20T06:44:30.817" v="906" actId="26606"/>
          <ac:spMkLst>
            <pc:docMk/>
            <pc:sldMk cId="2898847097" sldId="267"/>
            <ac:spMk id="338" creationId="{2E04340B-F343-4C6B-A55C-E7C0DB272B46}"/>
          </ac:spMkLst>
        </pc:spChg>
        <pc:spChg chg="add">
          <ac:chgData name="Ніна Биндю" userId="cae80c4dfa021302" providerId="LiveId" clId="{FB0D59F8-6BCB-4276-A122-687E5F633D54}" dt="2022-06-20T06:44:30.817" v="906" actId="26606"/>
          <ac:spMkLst>
            <pc:docMk/>
            <pc:sldMk cId="2898847097" sldId="267"/>
            <ac:spMk id="339" creationId="{7E2DCBB0-5BC0-46A2-A9A8-9DD17C2DBC65}"/>
          </ac:spMkLst>
        </pc:spChg>
        <pc:grpChg chg="add del">
          <ac:chgData name="Ніна Биндю" userId="cae80c4dfa021302" providerId="LiveId" clId="{FB0D59F8-6BCB-4276-A122-687E5F633D54}" dt="2022-06-20T06:42:47.275" v="903" actId="26606"/>
          <ac:grpSpMkLst>
            <pc:docMk/>
            <pc:sldMk cId="2898847097" sldId="267"/>
            <ac:grpSpMk id="11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0T06:42:47.275" v="903" actId="26606"/>
          <ac:grpSpMkLst>
            <pc:docMk/>
            <pc:sldMk cId="2898847097" sldId="267"/>
            <ac:grpSpMk id="76" creationId="{BECEF2B6-C4C3-4B58-AC07-BB4A32AFA121}"/>
          </ac:grpSpMkLst>
        </pc:grpChg>
        <pc:grpChg chg="add del">
          <ac:chgData name="Ніна Биндю" userId="cae80c4dfa021302" providerId="LiveId" clId="{FB0D59F8-6BCB-4276-A122-687E5F633D54}" dt="2022-06-20T06:44:30.755" v="905" actId="26606"/>
          <ac:grpSpMkLst>
            <pc:docMk/>
            <pc:sldMk cId="2898847097" sldId="267"/>
            <ac:grpSpMk id="177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0T06:44:30.755" v="905" actId="26606"/>
          <ac:grpSpMkLst>
            <pc:docMk/>
            <pc:sldMk cId="2898847097" sldId="267"/>
            <ac:grpSpMk id="237" creationId="{BECEF2B6-C4C3-4B58-AC07-BB4A32AFA121}"/>
          </ac:grpSpMkLst>
        </pc:grpChg>
        <pc:grpChg chg="add">
          <ac:chgData name="Ніна Биндю" userId="cae80c4dfa021302" providerId="LiveId" clId="{FB0D59F8-6BCB-4276-A122-687E5F633D54}" dt="2022-06-20T06:44:30.817" v="906" actId="26606"/>
          <ac:grpSpMkLst>
            <pc:docMk/>
            <pc:sldMk cId="2898847097" sldId="267"/>
            <ac:grpSpMk id="337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20T06:44:30.817" v="906" actId="26606"/>
          <ac:grpSpMkLst>
            <pc:docMk/>
            <pc:sldMk cId="2898847097" sldId="267"/>
            <ac:grpSpMk id="340" creationId="{BD2CE819-C499-4310-82F3-44A6D2467F4D}"/>
          </ac:grpSpMkLst>
        </pc:grpChg>
        <pc:picChg chg="add mod ord">
          <ac:chgData name="Ніна Биндю" userId="cae80c4dfa021302" providerId="LiveId" clId="{FB0D59F8-6BCB-4276-A122-687E5F633D54}" dt="2022-06-20T06:45:27.587" v="928" actId="1076"/>
          <ac:picMkLst>
            <pc:docMk/>
            <pc:sldMk cId="2898847097" sldId="267"/>
            <ac:picMk id="4" creationId="{FB95B3B1-C7D1-2D43-27C6-A38285B75641}"/>
          </ac:picMkLst>
        </pc:picChg>
        <pc:picChg chg="add mod">
          <ac:chgData name="Ніна Биндю" userId="cae80c4dfa021302" providerId="LiveId" clId="{FB0D59F8-6BCB-4276-A122-687E5F633D54}" dt="2022-06-20T06:45:26.040" v="927" actId="1076"/>
          <ac:picMkLst>
            <pc:docMk/>
            <pc:sldMk cId="2898847097" sldId="267"/>
            <ac:picMk id="5" creationId="{6A824206-793E-8DAA-883D-CBB31871AEFF}"/>
          </ac:picMkLst>
        </pc:picChg>
        <pc:picChg chg="add mod">
          <ac:chgData name="Ніна Биндю" userId="cae80c4dfa021302" providerId="LiveId" clId="{FB0D59F8-6BCB-4276-A122-687E5F633D54}" dt="2022-06-20T06:45:33.729" v="930" actId="14100"/>
          <ac:picMkLst>
            <pc:docMk/>
            <pc:sldMk cId="2898847097" sldId="267"/>
            <ac:picMk id="6" creationId="{126DE428-2433-927B-5D98-A3B41D5679C1}"/>
          </ac:picMkLst>
        </pc:picChg>
      </pc:sldChg>
      <pc:sldChg chg="addSp delSp modSp new mod">
        <pc:chgData name="Ніна Биндю" userId="cae80c4dfa021302" providerId="LiveId" clId="{FB0D59F8-6BCB-4276-A122-687E5F633D54}" dt="2022-06-22T06:52:45.696" v="2840" actId="20577"/>
        <pc:sldMkLst>
          <pc:docMk/>
          <pc:sldMk cId="3821886916" sldId="268"/>
        </pc:sldMkLst>
        <pc:spChg chg="mod">
          <ac:chgData name="Ніна Биндю" userId="cae80c4dfa021302" providerId="LiveId" clId="{FB0D59F8-6BCB-4276-A122-687E5F633D54}" dt="2022-06-20T06:47:33.959" v="944" actId="1076"/>
          <ac:spMkLst>
            <pc:docMk/>
            <pc:sldMk cId="3821886916" sldId="268"/>
            <ac:spMk id="2" creationId="{B88859B0-D07B-DFBE-7C86-565A59D357D7}"/>
          </ac:spMkLst>
        </pc:spChg>
        <pc:spChg chg="del">
          <ac:chgData name="Ніна Биндю" userId="cae80c4dfa021302" providerId="LiveId" clId="{FB0D59F8-6BCB-4276-A122-687E5F633D54}" dt="2022-06-20T06:47:37.117" v="945" actId="478"/>
          <ac:spMkLst>
            <pc:docMk/>
            <pc:sldMk cId="3821886916" sldId="268"/>
            <ac:spMk id="3" creationId="{E1C9368A-1D6E-0A69-B97D-BFC5B4740638}"/>
          </ac:spMkLst>
        </pc:spChg>
        <pc:graphicFrameChg chg="add mod modGraphic">
          <ac:chgData name="Ніна Биндю" userId="cae80c4dfa021302" providerId="LiveId" clId="{FB0D59F8-6BCB-4276-A122-687E5F633D54}" dt="2022-06-22T06:52:45.696" v="2840" actId="20577"/>
          <ac:graphicFrameMkLst>
            <pc:docMk/>
            <pc:sldMk cId="3821886916" sldId="268"/>
            <ac:graphicFrameMk id="4" creationId="{C35D7B59-8F51-3802-52C9-64D14FD54CB4}"/>
          </ac:graphicFrameMkLst>
        </pc:graphicFrameChg>
      </pc:sldChg>
      <pc:sldChg chg="addSp delSp modSp new mod setBg addAnim">
        <pc:chgData name="Ніна Биндю" userId="cae80c4dfa021302" providerId="LiveId" clId="{FB0D59F8-6BCB-4276-A122-687E5F633D54}" dt="2022-06-20T07:18:24.509" v="1089"/>
        <pc:sldMkLst>
          <pc:docMk/>
          <pc:sldMk cId="2549903823" sldId="269"/>
        </pc:sldMkLst>
        <pc:spChg chg="mod">
          <ac:chgData name="Ніна Биндю" userId="cae80c4dfa021302" providerId="LiveId" clId="{FB0D59F8-6BCB-4276-A122-687E5F633D54}" dt="2022-06-20T07:18:24.493" v="1088" actId="26606"/>
          <ac:spMkLst>
            <pc:docMk/>
            <pc:sldMk cId="2549903823" sldId="269"/>
            <ac:spMk id="2" creationId="{E60FFFFF-06CE-EE7C-7B05-F04BE854B179}"/>
          </ac:spMkLst>
        </pc:spChg>
        <pc:spChg chg="del">
          <ac:chgData name="Ніна Биндю" userId="cae80c4dfa021302" providerId="LiveId" clId="{FB0D59F8-6BCB-4276-A122-687E5F633D54}" dt="2022-06-20T07:08:15.190" v="995" actId="478"/>
          <ac:spMkLst>
            <pc:docMk/>
            <pc:sldMk cId="2549903823" sldId="269"/>
            <ac:spMk id="3" creationId="{8C572EFD-A30F-1C3C-93BF-0DA2FD442A9A}"/>
          </ac:spMkLst>
        </pc:spChg>
        <pc:spChg chg="add del">
          <ac:chgData name="Ніна Биндю" userId="cae80c4dfa021302" providerId="LiveId" clId="{FB0D59F8-6BCB-4276-A122-687E5F633D54}" dt="2022-06-20T07:10:53.180" v="1008" actId="26606"/>
          <ac:spMkLst>
            <pc:docMk/>
            <pc:sldMk cId="2549903823" sldId="269"/>
            <ac:spMk id="73" creationId="{2E702296-C979-4148-99DB-E5913F81FC88}"/>
          </ac:spMkLst>
        </pc:spChg>
        <pc:spChg chg="add del">
          <ac:chgData name="Ніна Биндю" userId="cae80c4dfa021302" providerId="LiveId" clId="{FB0D59F8-6BCB-4276-A122-687E5F633D54}" dt="2022-06-20T07:10:53.180" v="1008" actId="26606"/>
          <ac:spMkLst>
            <pc:docMk/>
            <pc:sldMk cId="2549903823" sldId="269"/>
            <ac:spMk id="75" creationId="{DFB9CCDF-95BC-4776-B56C-53F4A61BEA63}"/>
          </ac:spMkLst>
        </pc:spChg>
        <pc:spChg chg="add del">
          <ac:chgData name="Ніна Биндю" userId="cae80c4dfa021302" providerId="LiveId" clId="{FB0D59F8-6BCB-4276-A122-687E5F633D54}" dt="2022-06-20T07:18:24.493" v="1088" actId="26606"/>
          <ac:spMkLst>
            <pc:docMk/>
            <pc:sldMk cId="2549903823" sldId="269"/>
            <ac:spMk id="139" creationId="{2E702296-C979-4148-99DB-E5913F81FC88}"/>
          </ac:spMkLst>
        </pc:spChg>
        <pc:spChg chg="add del">
          <ac:chgData name="Ніна Биндю" userId="cae80c4dfa021302" providerId="LiveId" clId="{FB0D59F8-6BCB-4276-A122-687E5F633D54}" dt="2022-06-20T07:18:24.493" v="1088" actId="26606"/>
          <ac:spMkLst>
            <pc:docMk/>
            <pc:sldMk cId="2549903823" sldId="269"/>
            <ac:spMk id="141" creationId="{0C37BE43-110C-4BB0-8B49-D8C3689305C1}"/>
          </ac:spMkLst>
        </pc:spChg>
        <pc:spChg chg="add">
          <ac:chgData name="Ніна Биндю" userId="cae80c4dfa021302" providerId="LiveId" clId="{FB0D59F8-6BCB-4276-A122-687E5F633D54}" dt="2022-06-20T07:18:24.493" v="1088" actId="26606"/>
          <ac:spMkLst>
            <pc:docMk/>
            <pc:sldMk cId="2549903823" sldId="269"/>
            <ac:spMk id="314" creationId="{2E702296-C979-4148-99DB-E5913F81FC88}"/>
          </ac:spMkLst>
        </pc:spChg>
        <pc:spChg chg="add">
          <ac:chgData name="Ніна Биндю" userId="cae80c4dfa021302" providerId="LiveId" clId="{FB0D59F8-6BCB-4276-A122-687E5F633D54}" dt="2022-06-20T07:18:24.493" v="1088" actId="26606"/>
          <ac:spMkLst>
            <pc:docMk/>
            <pc:sldMk cId="2549903823" sldId="269"/>
            <ac:spMk id="316" creationId="{DFB9CCDF-95BC-4776-B56C-53F4A61BEA63}"/>
          </ac:spMkLst>
        </pc:spChg>
        <pc:grpChg chg="add del">
          <ac:chgData name="Ніна Биндю" userId="cae80c4dfa021302" providerId="LiveId" clId="{FB0D59F8-6BCB-4276-A122-687E5F633D54}" dt="2022-06-20T07:10:53.180" v="1008" actId="26606"/>
          <ac:grpSpMkLst>
            <pc:docMk/>
            <pc:sldMk cId="2549903823" sldId="269"/>
            <ac:grpSpMk id="14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0T07:18:24.493" v="1088" actId="26606"/>
          <ac:grpSpMkLst>
            <pc:docMk/>
            <pc:sldMk cId="2549903823" sldId="269"/>
            <ac:grpSpMk id="80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0T07:18:24.493" v="1088" actId="26606"/>
          <ac:grpSpMkLst>
            <pc:docMk/>
            <pc:sldMk cId="2549903823" sldId="269"/>
            <ac:grpSpMk id="143" creationId="{5A9A51B5-7383-4F9E-B8A0-B893EA53504A}"/>
          </ac:grpSpMkLst>
        </pc:grpChg>
        <pc:grpChg chg="add">
          <ac:chgData name="Ніна Биндю" userId="cae80c4dfa021302" providerId="LiveId" clId="{FB0D59F8-6BCB-4276-A122-687E5F633D54}" dt="2022-06-20T07:18:24.493" v="1088" actId="26606"/>
          <ac:grpSpMkLst>
            <pc:docMk/>
            <pc:sldMk cId="2549903823" sldId="269"/>
            <ac:grpSpMk id="255" creationId="{71AFD227-869A-489C-A9B5-3F0498DF3C0C}"/>
          </ac:grpSpMkLst>
        </pc:grpChg>
        <pc:picChg chg="add del mod">
          <ac:chgData name="Ніна Биндю" userId="cae80c4dfa021302" providerId="LiveId" clId="{FB0D59F8-6BCB-4276-A122-687E5F633D54}" dt="2022-06-20T07:09:12.827" v="1002" actId="478"/>
          <ac:picMkLst>
            <pc:docMk/>
            <pc:sldMk cId="2549903823" sldId="269"/>
            <ac:picMk id="5" creationId="{450788C4-D498-CB67-2F3C-AE48F1E14ECF}"/>
          </ac:picMkLst>
        </pc:picChg>
        <pc:picChg chg="add mod ord">
          <ac:chgData name="Ніна Биндю" userId="cae80c4dfa021302" providerId="LiveId" clId="{FB0D59F8-6BCB-4276-A122-687E5F633D54}" dt="2022-06-20T07:18:24.493" v="1088" actId="26606"/>
          <ac:picMkLst>
            <pc:docMk/>
            <pc:sldMk cId="2549903823" sldId="269"/>
            <ac:picMk id="7" creationId="{1D4341DA-E70B-10E3-EA15-D77C15B44DBF}"/>
          </ac:picMkLst>
        </pc:picChg>
        <pc:picChg chg="add del mod">
          <ac:chgData name="Ніна Биндю" userId="cae80c4dfa021302" providerId="LiveId" clId="{FB0D59F8-6BCB-4276-A122-687E5F633D54}" dt="2022-06-20T07:18:10.112" v="1085" actId="478"/>
          <ac:picMkLst>
            <pc:docMk/>
            <pc:sldMk cId="2549903823" sldId="269"/>
            <ac:picMk id="9" creationId="{FBCEDDBB-0A3E-0E59-0300-DFFFAC705AE7}"/>
          </ac:picMkLst>
        </pc:picChg>
        <pc:picChg chg="add mod">
          <ac:chgData name="Ніна Биндю" userId="cae80c4dfa021302" providerId="LiveId" clId="{FB0D59F8-6BCB-4276-A122-687E5F633D54}" dt="2022-06-20T07:18:24.493" v="1088" actId="26606"/>
          <ac:picMkLst>
            <pc:docMk/>
            <pc:sldMk cId="2549903823" sldId="269"/>
            <ac:picMk id="11" creationId="{A5AC0D78-915F-3308-9AED-1FC9025AF114}"/>
          </ac:picMkLst>
        </pc:picChg>
      </pc:sldChg>
      <pc:sldChg chg="addSp delSp modSp new mod setBg">
        <pc:chgData name="Ніна Биндю" userId="cae80c4dfa021302" providerId="LiveId" clId="{FB0D59F8-6BCB-4276-A122-687E5F633D54}" dt="2022-06-22T06:54:43.152" v="2891" actId="14100"/>
        <pc:sldMkLst>
          <pc:docMk/>
          <pc:sldMk cId="4005971094" sldId="270"/>
        </pc:sldMkLst>
        <pc:spChg chg="mod">
          <ac:chgData name="Ніна Биндю" userId="cae80c4dfa021302" providerId="LiveId" clId="{FB0D59F8-6BCB-4276-A122-687E5F633D54}" dt="2022-06-20T07:28:43.357" v="1151" actId="1076"/>
          <ac:spMkLst>
            <pc:docMk/>
            <pc:sldMk cId="4005971094" sldId="270"/>
            <ac:spMk id="2" creationId="{F85BA0FB-08B4-4B24-7912-6C269DA2F35B}"/>
          </ac:spMkLst>
        </pc:spChg>
        <pc:spChg chg="del">
          <ac:chgData name="Ніна Биндю" userId="cae80c4dfa021302" providerId="LiveId" clId="{FB0D59F8-6BCB-4276-A122-687E5F633D54}" dt="2022-06-20T07:12:33.855" v="1045" actId="478"/>
          <ac:spMkLst>
            <pc:docMk/>
            <pc:sldMk cId="4005971094" sldId="270"/>
            <ac:spMk id="3" creationId="{89B7E8E2-73BC-C4C7-84C8-D6DFE6AE287E}"/>
          </ac:spMkLst>
        </pc:spChg>
        <pc:spChg chg="add">
          <ac:chgData name="Ніна Биндю" userId="cae80c4dfa021302" providerId="LiveId" clId="{FB0D59F8-6BCB-4276-A122-687E5F633D54}" dt="2022-06-20T07:18:39.175" v="1090" actId="26606"/>
          <ac:spMkLst>
            <pc:docMk/>
            <pc:sldMk cId="4005971094" sldId="270"/>
            <ac:spMk id="68" creationId="{C53527CE-0857-4148-A439-03E1284D2FB0}"/>
          </ac:spMkLst>
        </pc:spChg>
        <pc:grpChg chg="add">
          <ac:chgData name="Ніна Биндю" userId="cae80c4dfa021302" providerId="LiveId" clId="{FB0D59F8-6BCB-4276-A122-687E5F633D54}" dt="2022-06-20T07:18:39.175" v="1090" actId="26606"/>
          <ac:grpSpMkLst>
            <pc:docMk/>
            <pc:sldMk cId="4005971094" sldId="270"/>
            <ac:grpSpMk id="9" creationId="{71AFD227-869A-489C-A9B5-3F0498DF3C0C}"/>
          </ac:grpSpMkLst>
        </pc:grpChg>
        <pc:graphicFrameChg chg="add mod modGraphic">
          <ac:chgData name="Ніна Биндю" userId="cae80c4dfa021302" providerId="LiveId" clId="{FB0D59F8-6BCB-4276-A122-687E5F633D54}" dt="2022-06-22T06:54:43.152" v="2891" actId="14100"/>
          <ac:graphicFrameMkLst>
            <pc:docMk/>
            <pc:sldMk cId="4005971094" sldId="270"/>
            <ac:graphicFrameMk id="4" creationId="{2FF4CBE1-D6A2-C852-BD61-FDC831189B0E}"/>
          </ac:graphicFrameMkLst>
        </pc:graphicFrameChg>
      </pc:sldChg>
      <pc:sldChg chg="addSp delSp modSp new mod">
        <pc:chgData name="Ніна Биндю" userId="cae80c4dfa021302" providerId="LiveId" clId="{FB0D59F8-6BCB-4276-A122-687E5F633D54}" dt="2022-06-22T06:56:34.412" v="2964" actId="20577"/>
        <pc:sldMkLst>
          <pc:docMk/>
          <pc:sldMk cId="1629153896" sldId="271"/>
        </pc:sldMkLst>
        <pc:spChg chg="mod">
          <ac:chgData name="Ніна Биндю" userId="cae80c4dfa021302" providerId="LiveId" clId="{FB0D59F8-6BCB-4276-A122-687E5F633D54}" dt="2022-06-20T07:19:44.668" v="1104" actId="14100"/>
          <ac:spMkLst>
            <pc:docMk/>
            <pc:sldMk cId="1629153896" sldId="271"/>
            <ac:spMk id="2" creationId="{4977F880-E92C-17B5-FCB5-8BC4C4830360}"/>
          </ac:spMkLst>
        </pc:spChg>
        <pc:spChg chg="del">
          <ac:chgData name="Ніна Биндю" userId="cae80c4dfa021302" providerId="LiveId" clId="{FB0D59F8-6BCB-4276-A122-687E5F633D54}" dt="2022-06-20T07:19:47.837" v="1105" actId="478"/>
          <ac:spMkLst>
            <pc:docMk/>
            <pc:sldMk cId="1629153896" sldId="271"/>
            <ac:spMk id="3" creationId="{F77DC0E9-DFC4-0362-8144-385E69ADAF2D}"/>
          </ac:spMkLst>
        </pc:spChg>
        <pc:graphicFrameChg chg="add mod modGraphic">
          <ac:chgData name="Ніна Биндю" userId="cae80c4dfa021302" providerId="LiveId" clId="{FB0D59F8-6BCB-4276-A122-687E5F633D54}" dt="2022-06-22T06:56:34.412" v="2964" actId="20577"/>
          <ac:graphicFrameMkLst>
            <pc:docMk/>
            <pc:sldMk cId="1629153896" sldId="271"/>
            <ac:graphicFrameMk id="4" creationId="{E5DEABB3-86A6-8523-0157-9AB0DF32587F}"/>
          </ac:graphicFrameMkLst>
        </pc:graphicFrameChg>
      </pc:sldChg>
      <pc:sldChg chg="addSp delSp modSp new mod">
        <pc:chgData name="Ніна Биндю" userId="cae80c4dfa021302" providerId="LiveId" clId="{FB0D59F8-6BCB-4276-A122-687E5F633D54}" dt="2022-06-22T07:00:42.140" v="3040" actId="14734"/>
        <pc:sldMkLst>
          <pc:docMk/>
          <pc:sldMk cId="159905319" sldId="272"/>
        </pc:sldMkLst>
        <pc:spChg chg="mod">
          <ac:chgData name="Ніна Биндю" userId="cae80c4dfa021302" providerId="LiveId" clId="{FB0D59F8-6BCB-4276-A122-687E5F633D54}" dt="2022-06-22T06:59:25.365" v="3002" actId="1076"/>
          <ac:spMkLst>
            <pc:docMk/>
            <pc:sldMk cId="159905319" sldId="272"/>
            <ac:spMk id="2" creationId="{A64F7588-1A0F-3E57-2E5C-D6742930C55E}"/>
          </ac:spMkLst>
        </pc:spChg>
        <pc:spChg chg="del">
          <ac:chgData name="Ніна Биндю" userId="cae80c4dfa021302" providerId="LiveId" clId="{FB0D59F8-6BCB-4276-A122-687E5F633D54}" dt="2022-06-20T07:29:42.711" v="1182" actId="478"/>
          <ac:spMkLst>
            <pc:docMk/>
            <pc:sldMk cId="159905319" sldId="272"/>
            <ac:spMk id="3" creationId="{7C4D4D45-4010-A568-41B6-0E3A3F7E4500}"/>
          </ac:spMkLst>
        </pc:spChg>
        <pc:graphicFrameChg chg="add mod modGraphic">
          <ac:chgData name="Ніна Биндю" userId="cae80c4dfa021302" providerId="LiveId" clId="{FB0D59F8-6BCB-4276-A122-687E5F633D54}" dt="2022-06-22T07:00:42.140" v="3040" actId="14734"/>
          <ac:graphicFrameMkLst>
            <pc:docMk/>
            <pc:sldMk cId="159905319" sldId="272"/>
            <ac:graphicFrameMk id="4" creationId="{7A8C5BC2-1E9C-C4EC-1D5C-FE6E8C4359B6}"/>
          </ac:graphicFrameMkLst>
        </pc:graphicFrameChg>
      </pc:sldChg>
      <pc:sldChg chg="addSp delSp modSp new mod">
        <pc:chgData name="Ніна Биндю" userId="cae80c4dfa021302" providerId="LiveId" clId="{FB0D59F8-6BCB-4276-A122-687E5F633D54}" dt="2022-06-22T07:02:15.342" v="3123" actId="20577"/>
        <pc:sldMkLst>
          <pc:docMk/>
          <pc:sldMk cId="1482790675" sldId="273"/>
        </pc:sldMkLst>
        <pc:spChg chg="mod">
          <ac:chgData name="Ніна Биндю" userId="cae80c4dfa021302" providerId="LiveId" clId="{FB0D59F8-6BCB-4276-A122-687E5F633D54}" dt="2022-06-20T08:00:48.913" v="1309" actId="122"/>
          <ac:spMkLst>
            <pc:docMk/>
            <pc:sldMk cId="1482790675" sldId="273"/>
            <ac:spMk id="2" creationId="{FED6C1A5-3A66-7A25-CFAB-18672851FBA5}"/>
          </ac:spMkLst>
        </pc:spChg>
        <pc:spChg chg="del">
          <ac:chgData name="Ніна Биндю" userId="cae80c4dfa021302" providerId="LiveId" clId="{FB0D59F8-6BCB-4276-A122-687E5F633D54}" dt="2022-06-20T07:53:55.872" v="1184" actId="3680"/>
          <ac:spMkLst>
            <pc:docMk/>
            <pc:sldMk cId="1482790675" sldId="273"/>
            <ac:spMk id="3" creationId="{73563D62-44BC-6310-2EDE-AB0988878214}"/>
          </ac:spMkLst>
        </pc:spChg>
        <pc:graphicFrameChg chg="add mod ord modGraphic">
          <ac:chgData name="Ніна Биндю" userId="cae80c4dfa021302" providerId="LiveId" clId="{FB0D59F8-6BCB-4276-A122-687E5F633D54}" dt="2022-06-22T07:02:15.342" v="3123" actId="20577"/>
          <ac:graphicFrameMkLst>
            <pc:docMk/>
            <pc:sldMk cId="1482790675" sldId="273"/>
            <ac:graphicFrameMk id="4" creationId="{A9623DD1-69A8-F883-F5B2-ED5F7FAC2496}"/>
          </ac:graphicFrameMkLst>
        </pc:graphicFrameChg>
      </pc:sldChg>
      <pc:sldChg chg="addSp delSp modSp new mod">
        <pc:chgData name="Ніна Биндю" userId="cae80c4dfa021302" providerId="LiveId" clId="{FB0D59F8-6BCB-4276-A122-687E5F633D54}" dt="2022-06-22T07:03:54.027" v="3179" actId="20577"/>
        <pc:sldMkLst>
          <pc:docMk/>
          <pc:sldMk cId="76299200" sldId="274"/>
        </pc:sldMkLst>
        <pc:spChg chg="mod">
          <ac:chgData name="Ніна Биндю" userId="cae80c4dfa021302" providerId="LiveId" clId="{FB0D59F8-6BCB-4276-A122-687E5F633D54}" dt="2022-06-20T08:04:57.477" v="1343" actId="14100"/>
          <ac:spMkLst>
            <pc:docMk/>
            <pc:sldMk cId="76299200" sldId="274"/>
            <ac:spMk id="2" creationId="{ADF97508-7CE6-1289-27EE-61EEB06CEE56}"/>
          </ac:spMkLst>
        </pc:spChg>
        <pc:spChg chg="del">
          <ac:chgData name="Ніна Биндю" userId="cae80c4dfa021302" providerId="LiveId" clId="{FB0D59F8-6BCB-4276-A122-687E5F633D54}" dt="2022-06-20T08:05:00.414" v="1344" actId="478"/>
          <ac:spMkLst>
            <pc:docMk/>
            <pc:sldMk cId="76299200" sldId="274"/>
            <ac:spMk id="3" creationId="{41780BBB-162F-1E65-C843-74CC8EBD02AE}"/>
          </ac:spMkLst>
        </pc:spChg>
        <pc:graphicFrameChg chg="add mod modGraphic">
          <ac:chgData name="Ніна Биндю" userId="cae80c4dfa021302" providerId="LiveId" clId="{FB0D59F8-6BCB-4276-A122-687E5F633D54}" dt="2022-06-22T07:03:54.027" v="3179" actId="20577"/>
          <ac:graphicFrameMkLst>
            <pc:docMk/>
            <pc:sldMk cId="76299200" sldId="274"/>
            <ac:graphicFrameMk id="4" creationId="{96B36E42-871E-CA26-282C-1D74BD36F8A2}"/>
          </ac:graphicFrameMkLst>
        </pc:graphicFrameChg>
      </pc:sldChg>
      <pc:sldChg chg="addSp delSp modSp new mod">
        <pc:chgData name="Ніна Биндю" userId="cae80c4dfa021302" providerId="LiveId" clId="{FB0D59F8-6BCB-4276-A122-687E5F633D54}" dt="2022-06-22T07:06:35.271" v="3286" actId="14100"/>
        <pc:sldMkLst>
          <pc:docMk/>
          <pc:sldMk cId="3693516027" sldId="275"/>
        </pc:sldMkLst>
        <pc:spChg chg="mod">
          <ac:chgData name="Ніна Биндю" userId="cae80c4dfa021302" providerId="LiveId" clId="{FB0D59F8-6BCB-4276-A122-687E5F633D54}" dt="2022-06-20T08:12:23.324" v="1454" actId="1076"/>
          <ac:spMkLst>
            <pc:docMk/>
            <pc:sldMk cId="3693516027" sldId="275"/>
            <ac:spMk id="2" creationId="{F09C9FD6-7996-7B9E-7251-ADB46867ADAE}"/>
          </ac:spMkLst>
        </pc:spChg>
        <pc:spChg chg="del">
          <ac:chgData name="Ніна Биндю" userId="cae80c4dfa021302" providerId="LiveId" clId="{FB0D59F8-6BCB-4276-A122-687E5F633D54}" dt="2022-06-20T08:12:26.966" v="1455" actId="478"/>
          <ac:spMkLst>
            <pc:docMk/>
            <pc:sldMk cId="3693516027" sldId="275"/>
            <ac:spMk id="3" creationId="{89F0F4BD-98B1-4AFE-D858-7E4A725F0491}"/>
          </ac:spMkLst>
        </pc:spChg>
        <pc:graphicFrameChg chg="add mod modGraphic">
          <ac:chgData name="Ніна Биндю" userId="cae80c4dfa021302" providerId="LiveId" clId="{FB0D59F8-6BCB-4276-A122-687E5F633D54}" dt="2022-06-22T07:06:35.271" v="3286" actId="14100"/>
          <ac:graphicFrameMkLst>
            <pc:docMk/>
            <pc:sldMk cId="3693516027" sldId="275"/>
            <ac:graphicFrameMk id="4" creationId="{9ACBBC0B-551A-AE70-9C4D-5DE5F2561C73}"/>
          </ac:graphicFrameMkLst>
        </pc:graphicFrameChg>
      </pc:sldChg>
      <pc:sldChg chg="addSp delSp modSp new mod">
        <pc:chgData name="Ніна Биндю" userId="cae80c4dfa021302" providerId="LiveId" clId="{FB0D59F8-6BCB-4276-A122-687E5F633D54}" dt="2022-06-20T08:33:12.979" v="1661" actId="207"/>
        <pc:sldMkLst>
          <pc:docMk/>
          <pc:sldMk cId="2727403258" sldId="276"/>
        </pc:sldMkLst>
        <pc:spChg chg="mod">
          <ac:chgData name="Ніна Биндю" userId="cae80c4dfa021302" providerId="LiveId" clId="{FB0D59F8-6BCB-4276-A122-687E5F633D54}" dt="2022-06-20T08:33:12.979" v="1661" actId="207"/>
          <ac:spMkLst>
            <pc:docMk/>
            <pc:sldMk cId="2727403258" sldId="276"/>
            <ac:spMk id="2" creationId="{B668C742-BB26-36F7-946B-8BB6741F7E08}"/>
          </ac:spMkLst>
        </pc:spChg>
        <pc:spChg chg="del">
          <ac:chgData name="Ніна Биндю" userId="cae80c4dfa021302" providerId="LiveId" clId="{FB0D59F8-6BCB-4276-A122-687E5F633D54}" dt="2022-06-20T08:21:59.097" v="1574" actId="478"/>
          <ac:spMkLst>
            <pc:docMk/>
            <pc:sldMk cId="2727403258" sldId="276"/>
            <ac:spMk id="3" creationId="{B4D82AD0-B9D0-9BA4-650E-EC972473C232}"/>
          </ac:spMkLst>
        </pc:spChg>
        <pc:graphicFrameChg chg="add del mod modGraphic">
          <ac:chgData name="Ніна Биндю" userId="cae80c4dfa021302" providerId="LiveId" clId="{FB0D59F8-6BCB-4276-A122-687E5F633D54}" dt="2022-06-20T08:24:14.057" v="1588" actId="478"/>
          <ac:graphicFrameMkLst>
            <pc:docMk/>
            <pc:sldMk cId="2727403258" sldId="276"/>
            <ac:graphicFrameMk id="4" creationId="{9ADC50C5-D728-7224-D306-491DD1B90D4A}"/>
          </ac:graphicFrameMkLst>
        </pc:graphicFrameChg>
      </pc:sldChg>
      <pc:sldChg chg="addSp delSp modSp new del mod">
        <pc:chgData name="Ніна Биндю" userId="cae80c4dfa021302" providerId="LiveId" clId="{FB0D59F8-6BCB-4276-A122-687E5F633D54}" dt="2022-06-20T08:21:06.472" v="1519" actId="2696"/>
        <pc:sldMkLst>
          <pc:docMk/>
          <pc:sldMk cId="3416273339" sldId="276"/>
        </pc:sldMkLst>
        <pc:spChg chg="del">
          <ac:chgData name="Ніна Биндю" userId="cae80c4dfa021302" providerId="LiveId" clId="{FB0D59F8-6BCB-4276-A122-687E5F633D54}" dt="2022-06-20T08:16:19.543" v="1487" actId="478"/>
          <ac:spMkLst>
            <pc:docMk/>
            <pc:sldMk cId="3416273339" sldId="276"/>
            <ac:spMk id="2" creationId="{0F851373-D21A-F93F-D25F-8DE0D401C962}"/>
          </ac:spMkLst>
        </pc:spChg>
        <pc:spChg chg="del">
          <ac:chgData name="Ніна Биндю" userId="cae80c4dfa021302" providerId="LiveId" clId="{FB0D59F8-6BCB-4276-A122-687E5F633D54}" dt="2022-06-20T08:16:21.467" v="1488" actId="478"/>
          <ac:spMkLst>
            <pc:docMk/>
            <pc:sldMk cId="3416273339" sldId="276"/>
            <ac:spMk id="3" creationId="{ECD997BF-39A4-AED4-7273-BB118C2FEFEA}"/>
          </ac:spMkLst>
        </pc:spChg>
        <pc:spChg chg="add mod">
          <ac:chgData name="Ніна Биндю" userId="cae80c4dfa021302" providerId="LiveId" clId="{FB0D59F8-6BCB-4276-A122-687E5F633D54}" dt="2022-06-20T08:16:43.486" v="1490" actId="207"/>
          <ac:spMkLst>
            <pc:docMk/>
            <pc:sldMk cId="3416273339" sldId="276"/>
            <ac:spMk id="4" creationId="{C4E36F48-88AF-1E5C-2A11-12BA2F48BD7B}"/>
          </ac:spMkLst>
        </pc:spChg>
        <pc:spChg chg="add mod">
          <ac:chgData name="Ніна Биндю" userId="cae80c4dfa021302" providerId="LiveId" clId="{FB0D59F8-6BCB-4276-A122-687E5F633D54}" dt="2022-06-20T08:20:00.599" v="1515" actId="207"/>
          <ac:spMkLst>
            <pc:docMk/>
            <pc:sldMk cId="3416273339" sldId="276"/>
            <ac:spMk id="9" creationId="{9C7D1EFF-9900-2382-432C-6B9C76FBC6F3}"/>
          </ac:spMkLst>
        </pc:spChg>
        <pc:spChg chg="add mod">
          <ac:chgData name="Ніна Биндю" userId="cae80c4dfa021302" providerId="LiveId" clId="{FB0D59F8-6BCB-4276-A122-687E5F633D54}" dt="2022-06-20T08:20:52.556" v="1518"/>
          <ac:spMkLst>
            <pc:docMk/>
            <pc:sldMk cId="3416273339" sldId="276"/>
            <ac:spMk id="10" creationId="{ED306C73-629E-783F-A28B-16C4B38AE292}"/>
          </ac:spMkLst>
        </pc:spChg>
        <pc:picChg chg="add mod ord">
          <ac:chgData name="Ніна Биндю" userId="cae80c4dfa021302" providerId="LiveId" clId="{FB0D59F8-6BCB-4276-A122-687E5F633D54}" dt="2022-06-20T08:20:09.706" v="1516" actId="207"/>
          <ac:picMkLst>
            <pc:docMk/>
            <pc:sldMk cId="3416273339" sldId="276"/>
            <ac:picMk id="5" creationId="{877EF2C9-EDC2-6B73-B670-1D85FC2D89A1}"/>
          </ac:picMkLst>
        </pc:picChg>
        <pc:picChg chg="add mod">
          <ac:chgData name="Ніна Биндю" userId="cae80c4dfa021302" providerId="LiveId" clId="{FB0D59F8-6BCB-4276-A122-687E5F633D54}" dt="2022-06-20T08:17:02.517" v="1497" actId="1076"/>
          <ac:picMkLst>
            <pc:docMk/>
            <pc:sldMk cId="3416273339" sldId="276"/>
            <ac:picMk id="6" creationId="{628B90E7-B590-48D0-0632-AA044C676BED}"/>
          </ac:picMkLst>
        </pc:picChg>
        <pc:picChg chg="add mod">
          <ac:chgData name="Ніна Биндю" userId="cae80c4dfa021302" providerId="LiveId" clId="{FB0D59F8-6BCB-4276-A122-687E5F633D54}" dt="2022-06-20T08:17:04.372" v="1499" actId="1076"/>
          <ac:picMkLst>
            <pc:docMk/>
            <pc:sldMk cId="3416273339" sldId="276"/>
            <ac:picMk id="7" creationId="{86CE9CC9-1260-05D2-9099-AB8CC00E2277}"/>
          </ac:picMkLst>
        </pc:picChg>
        <pc:picChg chg="add mod">
          <ac:chgData name="Ніна Биндю" userId="cae80c4dfa021302" providerId="LiveId" clId="{FB0D59F8-6BCB-4276-A122-687E5F633D54}" dt="2022-06-20T08:16:59.628" v="1495" actId="1076"/>
          <ac:picMkLst>
            <pc:docMk/>
            <pc:sldMk cId="3416273339" sldId="276"/>
            <ac:picMk id="8" creationId="{0B13EB40-77FF-6E97-94BA-2B2FD1079BF7}"/>
          </ac:picMkLst>
        </pc:picChg>
      </pc:sldChg>
      <pc:sldChg chg="addSp delSp modSp new mod">
        <pc:chgData name="Ніна Биндю" userId="cae80c4dfa021302" providerId="LiveId" clId="{FB0D59F8-6BCB-4276-A122-687E5F633D54}" dt="2022-06-22T07:08:48.151" v="3331" actId="20577"/>
        <pc:sldMkLst>
          <pc:docMk/>
          <pc:sldMk cId="1927148440" sldId="277"/>
        </pc:sldMkLst>
        <pc:spChg chg="mod">
          <ac:chgData name="Ніна Биндю" userId="cae80c4dfa021302" providerId="LiveId" clId="{FB0D59F8-6BCB-4276-A122-687E5F633D54}" dt="2022-06-20T08:32:30.857" v="1658" actId="1076"/>
          <ac:spMkLst>
            <pc:docMk/>
            <pc:sldMk cId="1927148440" sldId="277"/>
            <ac:spMk id="2" creationId="{597FEBA1-A629-100D-53D0-4E38B4497284}"/>
          </ac:spMkLst>
        </pc:spChg>
        <pc:spChg chg="del">
          <ac:chgData name="Ніна Биндю" userId="cae80c4dfa021302" providerId="LiveId" clId="{FB0D59F8-6BCB-4276-A122-687E5F633D54}" dt="2022-06-20T08:28:27.121" v="1627" actId="478"/>
          <ac:spMkLst>
            <pc:docMk/>
            <pc:sldMk cId="1927148440" sldId="277"/>
            <ac:spMk id="3" creationId="{ECF56610-59FB-163D-7078-D6C8A3E9BDF8}"/>
          </ac:spMkLst>
        </pc:spChg>
        <pc:graphicFrameChg chg="add mod modGraphic">
          <ac:chgData name="Ніна Биндю" userId="cae80c4dfa021302" providerId="LiveId" clId="{FB0D59F8-6BCB-4276-A122-687E5F633D54}" dt="2022-06-22T07:08:48.151" v="3331" actId="20577"/>
          <ac:graphicFrameMkLst>
            <pc:docMk/>
            <pc:sldMk cId="1927148440" sldId="277"/>
            <ac:graphicFrameMk id="4" creationId="{F84AF4C9-25B6-CF70-EF61-55C249633035}"/>
          </ac:graphicFrameMkLst>
        </pc:graphicFrameChg>
      </pc:sldChg>
      <pc:sldChg chg="addSp delSp modSp new mod setBg">
        <pc:chgData name="Ніна Биндю" userId="cae80c4dfa021302" providerId="LiveId" clId="{FB0D59F8-6BCB-4276-A122-687E5F633D54}" dt="2022-06-22T07:51:49.846" v="3873" actId="14100"/>
        <pc:sldMkLst>
          <pc:docMk/>
          <pc:sldMk cId="1523382155" sldId="278"/>
        </pc:sldMkLst>
        <pc:spChg chg="del mod">
          <ac:chgData name="Ніна Биндю" userId="cae80c4dfa021302" providerId="LiveId" clId="{FB0D59F8-6BCB-4276-A122-687E5F633D54}" dt="2022-06-20T08:44:36.628" v="1712" actId="478"/>
          <ac:spMkLst>
            <pc:docMk/>
            <pc:sldMk cId="1523382155" sldId="278"/>
            <ac:spMk id="2" creationId="{52476AB6-8A52-2A8C-00EE-5E564C1EB026}"/>
          </ac:spMkLst>
        </pc:spChg>
        <pc:spChg chg="del">
          <ac:chgData name="Ніна Биндю" userId="cae80c4dfa021302" providerId="LiveId" clId="{FB0D59F8-6BCB-4276-A122-687E5F633D54}" dt="2022-06-20T08:43:30.511" v="1698" actId="478"/>
          <ac:spMkLst>
            <pc:docMk/>
            <pc:sldMk cId="1523382155" sldId="278"/>
            <ac:spMk id="3" creationId="{AD271E7B-BCB1-3406-DA19-4F42D3185779}"/>
          </ac:spMkLst>
        </pc:spChg>
        <pc:spChg chg="add del mod">
          <ac:chgData name="Ніна Биндю" userId="cae80c4dfa021302" providerId="LiveId" clId="{FB0D59F8-6BCB-4276-A122-687E5F633D54}" dt="2022-06-20T08:44:39.518" v="1713" actId="478"/>
          <ac:spMkLst>
            <pc:docMk/>
            <pc:sldMk cId="1523382155" sldId="278"/>
            <ac:spMk id="6" creationId="{CF44F22A-F171-5CB1-6CF7-B9405F751ED0}"/>
          </ac:spMkLst>
        </pc:spChg>
        <pc:spChg chg="add">
          <ac:chgData name="Ніна Биндю" userId="cae80c4dfa021302" providerId="LiveId" clId="{FB0D59F8-6BCB-4276-A122-687E5F633D54}" dt="2022-06-20T08:44:07.934" v="1703" actId="26606"/>
          <ac:spMkLst>
            <pc:docMk/>
            <pc:sldMk cId="1523382155" sldId="278"/>
            <ac:spMk id="68" creationId="{C53527CE-0857-4148-A439-03E1284D2FB0}"/>
          </ac:spMkLst>
        </pc:spChg>
        <pc:grpChg chg="add">
          <ac:chgData name="Ніна Биндю" userId="cae80c4dfa021302" providerId="LiveId" clId="{FB0D59F8-6BCB-4276-A122-687E5F633D54}" dt="2022-06-20T08:44:07.934" v="1703" actId="26606"/>
          <ac:grpSpMkLst>
            <pc:docMk/>
            <pc:sldMk cId="1523382155" sldId="278"/>
            <ac:grpSpMk id="9" creationId="{71AFD227-869A-489C-A9B5-3F0498DF3C0C}"/>
          </ac:grpSpMkLst>
        </pc:grpChg>
        <pc:graphicFrameChg chg="add mod">
          <ac:chgData name="Ніна Биндю" userId="cae80c4dfa021302" providerId="LiveId" clId="{FB0D59F8-6BCB-4276-A122-687E5F633D54}" dt="2022-06-22T07:51:49.846" v="3873" actId="14100"/>
          <ac:graphicFrameMkLst>
            <pc:docMk/>
            <pc:sldMk cId="1523382155" sldId="278"/>
            <ac:graphicFrameMk id="4" creationId="{E4EAAEC4-8774-B7E5-233D-8A0CC12CC29F}"/>
          </ac:graphicFrameMkLst>
        </pc:graphicFrameChg>
      </pc:sldChg>
      <pc:sldChg chg="addSp delSp modSp new mod setBg">
        <pc:chgData name="Ніна Биндю" userId="cae80c4dfa021302" providerId="LiveId" clId="{FB0D59F8-6BCB-4276-A122-687E5F633D54}" dt="2022-06-20T09:12:42.558" v="1812" actId="1076"/>
        <pc:sldMkLst>
          <pc:docMk/>
          <pc:sldMk cId="4285839849" sldId="279"/>
        </pc:sldMkLst>
        <pc:spChg chg="mod">
          <ac:chgData name="Ніна Биндю" userId="cae80c4dfa021302" providerId="LiveId" clId="{FB0D59F8-6BCB-4276-A122-687E5F633D54}" dt="2022-06-20T09:12:42.558" v="1812" actId="1076"/>
          <ac:spMkLst>
            <pc:docMk/>
            <pc:sldMk cId="4285839849" sldId="279"/>
            <ac:spMk id="2" creationId="{FF3859D2-4A8E-354F-94EB-2F92611EA4CF}"/>
          </ac:spMkLst>
        </pc:spChg>
        <pc:spChg chg="del">
          <ac:chgData name="Ніна Биндю" userId="cae80c4dfa021302" providerId="LiveId" clId="{FB0D59F8-6BCB-4276-A122-687E5F633D54}" dt="2022-06-20T09:10:38.344" v="1754" actId="478"/>
          <ac:spMkLst>
            <pc:docMk/>
            <pc:sldMk cId="4285839849" sldId="279"/>
            <ac:spMk id="3" creationId="{3E3A3FCD-963E-90A9-9F55-40CC218CA7F8}"/>
          </ac:spMkLst>
        </pc:spChg>
        <pc:spChg chg="add del">
          <ac:chgData name="Ніна Биндю" userId="cae80c4dfa021302" providerId="LiveId" clId="{FB0D59F8-6BCB-4276-A122-687E5F633D54}" dt="2022-06-20T09:11:38.794" v="1763" actId="26606"/>
          <ac:spMkLst>
            <pc:docMk/>
            <pc:sldMk cId="4285839849" sldId="279"/>
            <ac:spMk id="68" creationId="{C53527CE-0857-4148-A439-03E1284D2FB0}"/>
          </ac:spMkLst>
        </pc:spChg>
        <pc:spChg chg="add">
          <ac:chgData name="Ніна Биндю" userId="cae80c4dfa021302" providerId="LiveId" clId="{FB0D59F8-6BCB-4276-A122-687E5F633D54}" dt="2022-06-20T09:11:38.794" v="1763" actId="26606"/>
          <ac:spMkLst>
            <pc:docMk/>
            <pc:sldMk cId="4285839849" sldId="279"/>
            <ac:spMk id="132" creationId="{C53527CE-0857-4148-A439-03E1284D2FB0}"/>
          </ac:spMkLst>
        </pc:spChg>
        <pc:grpChg chg="add del">
          <ac:chgData name="Ніна Биндю" userId="cae80c4dfa021302" providerId="LiveId" clId="{FB0D59F8-6BCB-4276-A122-687E5F633D54}" dt="2022-06-20T09:11:38.794" v="1763" actId="26606"/>
          <ac:grpSpMkLst>
            <pc:docMk/>
            <pc:sldMk cId="4285839849" sldId="279"/>
            <ac:grpSpMk id="9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20T09:11:38.794" v="1763" actId="26606"/>
          <ac:grpSpMkLst>
            <pc:docMk/>
            <pc:sldMk cId="4285839849" sldId="279"/>
            <ac:grpSpMk id="73" creationId="{71AFD227-869A-489C-A9B5-3F0498DF3C0C}"/>
          </ac:grpSpMkLst>
        </pc:grpChg>
        <pc:graphicFrameChg chg="add mod modGraphic">
          <ac:chgData name="Ніна Биндю" userId="cae80c4dfa021302" providerId="LiveId" clId="{FB0D59F8-6BCB-4276-A122-687E5F633D54}" dt="2022-06-20T09:11:38.794" v="1763" actId="26606"/>
          <ac:graphicFrameMkLst>
            <pc:docMk/>
            <pc:sldMk cId="4285839849" sldId="279"/>
            <ac:graphicFrameMk id="4" creationId="{E4014C2A-1440-BC75-DC66-D22AB2A191F9}"/>
          </ac:graphicFrameMkLst>
        </pc:graphicFrameChg>
      </pc:sldChg>
      <pc:sldChg chg="addSp delSp modSp new mod setBg">
        <pc:chgData name="Ніна Биндю" userId="cae80c4dfa021302" providerId="LiveId" clId="{FB0D59F8-6BCB-4276-A122-687E5F633D54}" dt="2022-06-22T07:52:26.779" v="3877" actId="1076"/>
        <pc:sldMkLst>
          <pc:docMk/>
          <pc:sldMk cId="2273977211" sldId="280"/>
        </pc:sldMkLst>
        <pc:spChg chg="mod">
          <ac:chgData name="Ніна Биндю" userId="cae80c4dfa021302" providerId="LiveId" clId="{FB0D59F8-6BCB-4276-A122-687E5F633D54}" dt="2022-06-20T10:02:40.914" v="1925" actId="26606"/>
          <ac:spMkLst>
            <pc:docMk/>
            <pc:sldMk cId="2273977211" sldId="280"/>
            <ac:spMk id="2" creationId="{F4BE9339-1F5E-AD58-1299-1CD7311BA994}"/>
          </ac:spMkLst>
        </pc:spChg>
        <pc:spChg chg="mod">
          <ac:chgData name="Ніна Биндю" userId="cae80c4dfa021302" providerId="LiveId" clId="{FB0D59F8-6BCB-4276-A122-687E5F633D54}" dt="2022-06-22T07:52:26.779" v="3877" actId="1076"/>
          <ac:spMkLst>
            <pc:docMk/>
            <pc:sldMk cId="2273977211" sldId="280"/>
            <ac:spMk id="3" creationId="{D650BA75-09F9-EB43-E945-E67608E474F1}"/>
          </ac:spMkLst>
        </pc:spChg>
        <pc:spChg chg="add del">
          <ac:chgData name="Ніна Биндю" userId="cae80c4dfa021302" providerId="LiveId" clId="{FB0D59F8-6BCB-4276-A122-687E5F633D54}" dt="2022-06-20T10:02:23.029" v="1921" actId="26606"/>
          <ac:spMkLst>
            <pc:docMk/>
            <pc:sldMk cId="2273977211" sldId="280"/>
            <ac:spMk id="10" creationId="{672C2B58-9772-4A7F-901D-5A1BCDE55C68}"/>
          </ac:spMkLst>
        </pc:spChg>
        <pc:spChg chg="add del">
          <ac:chgData name="Ніна Биндю" userId="cae80c4dfa021302" providerId="LiveId" clId="{FB0D59F8-6BCB-4276-A122-687E5F633D54}" dt="2022-06-20T10:02:23.029" v="1921" actId="26606"/>
          <ac:spMkLst>
            <pc:docMk/>
            <pc:sldMk cId="2273977211" sldId="280"/>
            <ac:spMk id="12" creationId="{50B3E7D1-9B4D-44BA-87A2-2ED68788A53A}"/>
          </ac:spMkLst>
        </pc:spChg>
        <pc:spChg chg="add del">
          <ac:chgData name="Ніна Биндю" userId="cae80c4dfa021302" providerId="LiveId" clId="{FB0D59F8-6BCB-4276-A122-687E5F633D54}" dt="2022-06-20T10:02:40.977" v="1926" actId="26606"/>
          <ac:spMkLst>
            <pc:docMk/>
            <pc:sldMk cId="2273977211" sldId="280"/>
            <ac:spMk id="14" creationId="{8B7460A4-2B8D-4636-AC17-9E915EEB2CB3}"/>
          </ac:spMkLst>
        </pc:spChg>
        <pc:spChg chg="add del">
          <ac:chgData name="Ніна Биндю" userId="cae80c4dfa021302" providerId="LiveId" clId="{FB0D59F8-6BCB-4276-A122-687E5F633D54}" dt="2022-06-20T10:02:40.977" v="1926" actId="26606"/>
          <ac:spMkLst>
            <pc:docMk/>
            <pc:sldMk cId="2273977211" sldId="280"/>
            <ac:spMk id="15" creationId="{0B7ED827-06A5-4778-9BB3-74A28B33DA65}"/>
          </ac:spMkLst>
        </pc:spChg>
        <pc:spChg chg="add del">
          <ac:chgData name="Ніна Биндю" userId="cae80c4dfa021302" providerId="LiveId" clId="{FB0D59F8-6BCB-4276-A122-687E5F633D54}" dt="2022-06-20T10:02:40.977" v="1926" actId="26606"/>
          <ac:spMkLst>
            <pc:docMk/>
            <pc:sldMk cId="2273977211" sldId="280"/>
            <ac:spMk id="88" creationId="{EBECA81C-4D92-4A79-B23F-C36986805C94}"/>
          </ac:spMkLst>
        </pc:spChg>
        <pc:spChg chg="add del">
          <ac:chgData name="Ніна Биндю" userId="cae80c4dfa021302" providerId="LiveId" clId="{FB0D59F8-6BCB-4276-A122-687E5F633D54}" dt="2022-06-20T10:02:40.914" v="1925" actId="26606"/>
          <ac:spMkLst>
            <pc:docMk/>
            <pc:sldMk cId="2273977211" sldId="280"/>
            <ac:spMk id="93" creationId="{EAA009CC-7374-4A46-A95F-1363613C440B}"/>
          </ac:spMkLst>
        </pc:spChg>
        <pc:spChg chg="add del">
          <ac:chgData name="Ніна Биндю" userId="cae80c4dfa021302" providerId="LiveId" clId="{FB0D59F8-6BCB-4276-A122-687E5F633D54}" dt="2022-06-20T10:02:40.914" v="1925" actId="26606"/>
          <ac:spMkLst>
            <pc:docMk/>
            <pc:sldMk cId="2273977211" sldId="280"/>
            <ac:spMk id="95" creationId="{A60CEB5A-9256-4FCC-A5DE-E6B9E2D0DC73}"/>
          </ac:spMkLst>
        </pc:spChg>
        <pc:spChg chg="add">
          <ac:chgData name="Ніна Биндю" userId="cae80c4dfa021302" providerId="LiveId" clId="{FB0D59F8-6BCB-4276-A122-687E5F633D54}" dt="2022-06-20T10:02:40.977" v="1926" actId="26606"/>
          <ac:spMkLst>
            <pc:docMk/>
            <pc:sldMk cId="2273977211" sldId="280"/>
            <ac:spMk id="97" creationId="{8B7460A4-2B8D-4636-AC17-9E915EEB2CB3}"/>
          </ac:spMkLst>
        </pc:spChg>
        <pc:spChg chg="add">
          <ac:chgData name="Ніна Биндю" userId="cae80c4dfa021302" providerId="LiveId" clId="{FB0D59F8-6BCB-4276-A122-687E5F633D54}" dt="2022-06-20T10:02:40.977" v="1926" actId="26606"/>
          <ac:spMkLst>
            <pc:docMk/>
            <pc:sldMk cId="2273977211" sldId="280"/>
            <ac:spMk id="98" creationId="{0B7ED827-06A5-4778-9BB3-74A28B33DA65}"/>
          </ac:spMkLst>
        </pc:spChg>
        <pc:spChg chg="add">
          <ac:chgData name="Ніна Биндю" userId="cae80c4dfa021302" providerId="LiveId" clId="{FB0D59F8-6BCB-4276-A122-687E5F633D54}" dt="2022-06-20T10:02:40.977" v="1926" actId="26606"/>
          <ac:spMkLst>
            <pc:docMk/>
            <pc:sldMk cId="2273977211" sldId="280"/>
            <ac:spMk id="171" creationId="{EBECA81C-4D92-4A79-B23F-C36986805C94}"/>
          </ac:spMkLst>
        </pc:spChg>
        <pc:grpChg chg="add del">
          <ac:chgData name="Ніна Биндю" userId="cae80c4dfa021302" providerId="LiveId" clId="{FB0D59F8-6BCB-4276-A122-687E5F633D54}" dt="2022-06-20T10:02:40.977" v="1926" actId="26606"/>
          <ac:grpSpMkLst>
            <pc:docMk/>
            <pc:sldMk cId="2273977211" sldId="280"/>
            <ac:grpSpMk id="16" creationId="{600E745A-480F-491D-9241-B8456A4CB978}"/>
          </ac:grpSpMkLst>
        </pc:grpChg>
        <pc:grpChg chg="add">
          <ac:chgData name="Ніна Биндю" userId="cae80c4dfa021302" providerId="LiveId" clId="{FB0D59F8-6BCB-4276-A122-687E5F633D54}" dt="2022-06-20T10:02:40.977" v="1926" actId="26606"/>
          <ac:grpSpMkLst>
            <pc:docMk/>
            <pc:sldMk cId="2273977211" sldId="280"/>
            <ac:grpSpMk id="99" creationId="{600E745A-480F-491D-9241-B8456A4CB978}"/>
          </ac:grpSpMkLst>
        </pc:grpChg>
        <pc:picChg chg="add mod ord">
          <ac:chgData name="Ніна Биндю" userId="cae80c4dfa021302" providerId="LiveId" clId="{FB0D59F8-6BCB-4276-A122-687E5F633D54}" dt="2022-06-20T10:02:40.914" v="1925" actId="26606"/>
          <ac:picMkLst>
            <pc:docMk/>
            <pc:sldMk cId="2273977211" sldId="280"/>
            <ac:picMk id="4" creationId="{9C85CE89-4B6E-E93B-76B1-8FAA418988DF}"/>
          </ac:picMkLst>
        </pc:picChg>
        <pc:picChg chg="add mod">
          <ac:chgData name="Ніна Биндю" userId="cae80c4dfa021302" providerId="LiveId" clId="{FB0D59F8-6BCB-4276-A122-687E5F633D54}" dt="2022-06-20T10:02:40.914" v="1925" actId="26606"/>
          <ac:picMkLst>
            <pc:docMk/>
            <pc:sldMk cId="2273977211" sldId="280"/>
            <ac:picMk id="5" creationId="{E3DAB992-F830-6C0F-627B-869E7CDF61D7}"/>
          </ac:picMkLst>
        </pc:picChg>
      </pc:sldChg>
      <pc:sldChg chg="addSp delSp modSp new mod setBg">
        <pc:chgData name="Ніна Биндю" userId="cae80c4dfa021302" providerId="LiveId" clId="{FB0D59F8-6BCB-4276-A122-687E5F633D54}" dt="2022-06-20T10:07:07.662" v="1976" actId="255"/>
        <pc:sldMkLst>
          <pc:docMk/>
          <pc:sldMk cId="2295150351" sldId="281"/>
        </pc:sldMkLst>
        <pc:spChg chg="mod">
          <ac:chgData name="Ніна Биндю" userId="cae80c4dfa021302" providerId="LiveId" clId="{FB0D59F8-6BCB-4276-A122-687E5F633D54}" dt="2022-06-20T10:06:33.944" v="1970" actId="26606"/>
          <ac:spMkLst>
            <pc:docMk/>
            <pc:sldMk cId="2295150351" sldId="281"/>
            <ac:spMk id="2" creationId="{286A6DDD-2BDC-B2A9-C8B2-FD7527503702}"/>
          </ac:spMkLst>
        </pc:spChg>
        <pc:spChg chg="del">
          <ac:chgData name="Ніна Биндю" userId="cae80c4dfa021302" providerId="LiveId" clId="{FB0D59F8-6BCB-4276-A122-687E5F633D54}" dt="2022-06-20T10:06:17.962" v="1967" actId="478"/>
          <ac:spMkLst>
            <pc:docMk/>
            <pc:sldMk cId="2295150351" sldId="281"/>
            <ac:spMk id="3" creationId="{04D30F2C-2EE7-F062-8AF4-17CD70DE322F}"/>
          </ac:spMkLst>
        </pc:spChg>
        <pc:spChg chg="add del">
          <ac:chgData name="Ніна Биндю" userId="cae80c4dfa021302" providerId="LiveId" clId="{FB0D59F8-6BCB-4276-A122-687E5F633D54}" dt="2022-06-20T10:06:33.944" v="1970" actId="26606"/>
          <ac:spMkLst>
            <pc:docMk/>
            <pc:sldMk cId="2295150351" sldId="281"/>
            <ac:spMk id="68" creationId="{C53527CE-0857-4148-A439-03E1284D2FB0}"/>
          </ac:spMkLst>
        </pc:spChg>
        <pc:grpChg chg="add del">
          <ac:chgData name="Ніна Биндю" userId="cae80c4dfa021302" providerId="LiveId" clId="{FB0D59F8-6BCB-4276-A122-687E5F633D54}" dt="2022-06-20T10:06:33.944" v="1970" actId="26606"/>
          <ac:grpSpMkLst>
            <pc:docMk/>
            <pc:sldMk cId="2295150351" sldId="281"/>
            <ac:grpSpMk id="9" creationId="{71AFD227-869A-489C-A9B5-3F0498DF3C0C}"/>
          </ac:grpSpMkLst>
        </pc:grpChg>
        <pc:graphicFrameChg chg="add mod modGraphic">
          <ac:chgData name="Ніна Биндю" userId="cae80c4dfa021302" providerId="LiveId" clId="{FB0D59F8-6BCB-4276-A122-687E5F633D54}" dt="2022-06-20T10:07:07.662" v="1976" actId="255"/>
          <ac:graphicFrameMkLst>
            <pc:docMk/>
            <pc:sldMk cId="2295150351" sldId="281"/>
            <ac:graphicFrameMk id="4" creationId="{A06E44A2-0A28-8E41-6E3B-475BBB051099}"/>
          </ac:graphicFrameMkLst>
        </pc:graphicFrameChg>
      </pc:sldChg>
      <pc:sldChg chg="addSp delSp modSp new mod ord">
        <pc:chgData name="Ніна Биндю" userId="cae80c4dfa021302" providerId="LiveId" clId="{FB0D59F8-6BCB-4276-A122-687E5F633D54}" dt="2022-06-20T10:55:20.713" v="2120" actId="255"/>
        <pc:sldMkLst>
          <pc:docMk/>
          <pc:sldMk cId="446342867" sldId="282"/>
        </pc:sldMkLst>
        <pc:spChg chg="mod">
          <ac:chgData name="Ніна Биндю" userId="cae80c4dfa021302" providerId="LiveId" clId="{FB0D59F8-6BCB-4276-A122-687E5F633D54}" dt="2022-06-20T10:12:41.796" v="2024" actId="1076"/>
          <ac:spMkLst>
            <pc:docMk/>
            <pc:sldMk cId="446342867" sldId="282"/>
            <ac:spMk id="2" creationId="{5EF4C114-26FC-22BD-9EB2-E914EA726E3D}"/>
          </ac:spMkLst>
        </pc:spChg>
        <pc:spChg chg="del">
          <ac:chgData name="Ніна Биндю" userId="cae80c4dfa021302" providerId="LiveId" clId="{FB0D59F8-6BCB-4276-A122-687E5F633D54}" dt="2022-06-20T10:12:45.329" v="2025" actId="478"/>
          <ac:spMkLst>
            <pc:docMk/>
            <pc:sldMk cId="446342867" sldId="282"/>
            <ac:spMk id="3" creationId="{5AB2D0FC-6A4D-5E12-5045-4B17326FE955}"/>
          </ac:spMkLst>
        </pc:spChg>
        <pc:graphicFrameChg chg="add mod modGraphic">
          <ac:chgData name="Ніна Биндю" userId="cae80c4dfa021302" providerId="LiveId" clId="{FB0D59F8-6BCB-4276-A122-687E5F633D54}" dt="2022-06-20T10:55:20.713" v="2120" actId="255"/>
          <ac:graphicFrameMkLst>
            <pc:docMk/>
            <pc:sldMk cId="446342867" sldId="282"/>
            <ac:graphicFrameMk id="4" creationId="{71FC68A6-17C3-682B-AE1F-6217B2F18789}"/>
          </ac:graphicFrameMkLst>
        </pc:graphicFrameChg>
      </pc:sldChg>
      <pc:sldChg chg="addSp delSp modSp new mod setBg addAnim delAnim">
        <pc:chgData name="Ніна Биндю" userId="cae80c4dfa021302" providerId="LiveId" clId="{FB0D59F8-6BCB-4276-A122-687E5F633D54}" dt="2022-06-20T11:31:35.577" v="2234" actId="14100"/>
        <pc:sldMkLst>
          <pc:docMk/>
          <pc:sldMk cId="553358812" sldId="283"/>
        </pc:sldMkLst>
        <pc:spChg chg="mod">
          <ac:chgData name="Ніна Биндю" userId="cae80c4dfa021302" providerId="LiveId" clId="{FB0D59F8-6BCB-4276-A122-687E5F633D54}" dt="2022-06-20T11:31:35.577" v="2234" actId="14100"/>
          <ac:spMkLst>
            <pc:docMk/>
            <pc:sldMk cId="553358812" sldId="283"/>
            <ac:spMk id="2" creationId="{3F33C6DA-146D-974E-8F96-1FB97B2A9E7F}"/>
          </ac:spMkLst>
        </pc:spChg>
        <pc:spChg chg="del">
          <ac:chgData name="Ніна Биндю" userId="cae80c4dfa021302" providerId="LiveId" clId="{FB0D59F8-6BCB-4276-A122-687E5F633D54}" dt="2022-06-20T11:27:55.176" v="2185" actId="478"/>
          <ac:spMkLst>
            <pc:docMk/>
            <pc:sldMk cId="553358812" sldId="283"/>
            <ac:spMk id="3" creationId="{E89AD593-C005-023A-1712-E47FA31C8D6D}"/>
          </ac:spMkLst>
        </pc:spChg>
        <pc:spChg chg="add del">
          <ac:chgData name="Ніна Биндю" userId="cae80c4dfa021302" providerId="LiveId" clId="{FB0D59F8-6BCB-4276-A122-687E5F633D54}" dt="2022-06-20T11:29:58.264" v="2201" actId="26606"/>
          <ac:spMkLst>
            <pc:docMk/>
            <pc:sldMk cId="553358812" sldId="283"/>
            <ac:spMk id="3142" creationId="{08AD7777-CEFB-4FC6-ADC3-84B0776FBEE9}"/>
          </ac:spMkLst>
        </pc:spChg>
        <pc:spChg chg="add del">
          <ac:chgData name="Ніна Биндю" userId="cae80c4dfa021302" providerId="LiveId" clId="{FB0D59F8-6BCB-4276-A122-687E5F633D54}" dt="2022-06-20T11:29:58.264" v="2201" actId="26606"/>
          <ac:spMkLst>
            <pc:docMk/>
            <pc:sldMk cId="553358812" sldId="283"/>
            <ac:spMk id="3144" creationId="{1C199AA6-C640-43C5-B2E4-ABA256856C27}"/>
          </ac:spMkLst>
        </pc:spChg>
        <pc:spChg chg="add del">
          <ac:chgData name="Ніна Биндю" userId="cae80c4dfa021302" providerId="LiveId" clId="{FB0D59F8-6BCB-4276-A122-687E5F633D54}" dt="2022-06-20T11:29:58.264" v="2201" actId="26606"/>
          <ac:spMkLst>
            <pc:docMk/>
            <pc:sldMk cId="553358812" sldId="283"/>
            <ac:spMk id="3146" creationId="{F760E5DB-E6B7-42AF-89B9-F38DF0B04DFA}"/>
          </ac:spMkLst>
        </pc:spChg>
        <pc:spChg chg="add del">
          <ac:chgData name="Ніна Биндю" userId="cae80c4dfa021302" providerId="LiveId" clId="{FB0D59F8-6BCB-4276-A122-687E5F633D54}" dt="2022-06-20T11:30:13.896" v="2204" actId="26606"/>
          <ac:spMkLst>
            <pc:docMk/>
            <pc:sldMk cId="553358812" sldId="283"/>
            <ac:spMk id="3312" creationId="{0C96AA63-F28E-4714-BC5C-69F35F65CA03}"/>
          </ac:spMkLst>
        </pc:spChg>
        <pc:spChg chg="add del">
          <ac:chgData name="Ніна Биндю" userId="cae80c4dfa021302" providerId="LiveId" clId="{FB0D59F8-6BCB-4276-A122-687E5F633D54}" dt="2022-06-20T11:30:13.896" v="2204" actId="26606"/>
          <ac:spMkLst>
            <pc:docMk/>
            <pc:sldMk cId="553358812" sldId="283"/>
            <ac:spMk id="3313" creationId="{A338EFFE-84B6-4A5A-9751-6F71F6282F14}"/>
          </ac:spMkLst>
        </pc:spChg>
        <pc:spChg chg="add">
          <ac:chgData name="Ніна Биндю" userId="cae80c4dfa021302" providerId="LiveId" clId="{FB0D59F8-6BCB-4276-A122-687E5F633D54}" dt="2022-06-20T11:30:13.990" v="2205" actId="26606"/>
          <ac:spMkLst>
            <pc:docMk/>
            <pc:sldMk cId="553358812" sldId="283"/>
            <ac:spMk id="3317" creationId="{8FC58A7F-AF2B-4E1D-A731-3119A63B645D}"/>
          </ac:spMkLst>
        </pc:spChg>
        <pc:grpChg chg="add del">
          <ac:chgData name="Ніна Биндю" userId="cae80c4dfa021302" providerId="LiveId" clId="{FB0D59F8-6BCB-4276-A122-687E5F633D54}" dt="2022-06-20T11:29:58.264" v="2201" actId="26606"/>
          <ac:grpSpMkLst>
            <pc:docMk/>
            <pc:sldMk cId="553358812" sldId="283"/>
            <ac:grpSpMk id="3083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0T11:30:13.896" v="2204" actId="26606"/>
          <ac:grpSpMkLst>
            <pc:docMk/>
            <pc:sldMk cId="553358812" sldId="283"/>
            <ac:grpSpMk id="3254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0T11:30:13.896" v="2204" actId="26606"/>
          <ac:grpSpMkLst>
            <pc:docMk/>
            <pc:sldMk cId="553358812" sldId="283"/>
            <ac:grpSpMk id="3314" creationId="{CF2ADE33-935C-4C26-9380-DC65594506D1}"/>
          </ac:grpSpMkLst>
        </pc:grpChg>
        <pc:grpChg chg="add">
          <ac:chgData name="Ніна Биндю" userId="cae80c4dfa021302" providerId="LiveId" clId="{FB0D59F8-6BCB-4276-A122-687E5F633D54}" dt="2022-06-20T11:30:13.990" v="2205" actId="26606"/>
          <ac:grpSpMkLst>
            <pc:docMk/>
            <pc:sldMk cId="553358812" sldId="283"/>
            <ac:grpSpMk id="3316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20T11:30:13.990" v="2205" actId="26606"/>
          <ac:grpSpMkLst>
            <pc:docMk/>
            <pc:sldMk cId="553358812" sldId="283"/>
            <ac:grpSpMk id="3318" creationId="{1C58830E-0882-4D12-8F08-2642D54B0A97}"/>
          </ac:grpSpMkLst>
        </pc:grpChg>
        <pc:picChg chg="add mod ord">
          <ac:chgData name="Ніна Биндю" userId="cae80c4dfa021302" providerId="LiveId" clId="{FB0D59F8-6BCB-4276-A122-687E5F633D54}" dt="2022-06-20T11:31:02.447" v="2222" actId="14100"/>
          <ac:picMkLst>
            <pc:docMk/>
            <pc:sldMk cId="553358812" sldId="283"/>
            <ac:picMk id="4" creationId="{C53F2A5D-4381-549F-6ED3-ADA5812C02D8}"/>
          </ac:picMkLst>
        </pc:picChg>
        <pc:picChg chg="add mod ord">
          <ac:chgData name="Ніна Биндю" userId="cae80c4dfa021302" providerId="LiveId" clId="{FB0D59F8-6BCB-4276-A122-687E5F633D54}" dt="2022-06-20T11:31:17.135" v="2229" actId="1076"/>
          <ac:picMkLst>
            <pc:docMk/>
            <pc:sldMk cId="553358812" sldId="283"/>
            <ac:picMk id="3074" creationId="{9C4C668E-FF50-02CB-1781-3B4C2A5CC9CF}"/>
          </ac:picMkLst>
        </pc:picChg>
        <pc:picChg chg="add mod ord">
          <ac:chgData name="Ніна Биндю" userId="cae80c4dfa021302" providerId="LiveId" clId="{FB0D59F8-6BCB-4276-A122-687E5F633D54}" dt="2022-06-20T11:31:23.056" v="2231" actId="14100"/>
          <ac:picMkLst>
            <pc:docMk/>
            <pc:sldMk cId="553358812" sldId="283"/>
            <ac:picMk id="3076" creationId="{8D6C1E2D-61AF-DADF-F6FC-281D228F836B}"/>
          </ac:picMkLst>
        </pc:picChg>
        <pc:picChg chg="add mod ord">
          <ac:chgData name="Ніна Биндю" userId="cae80c4dfa021302" providerId="LiveId" clId="{FB0D59F8-6BCB-4276-A122-687E5F633D54}" dt="2022-06-20T11:31:11.025" v="2226" actId="14100"/>
          <ac:picMkLst>
            <pc:docMk/>
            <pc:sldMk cId="553358812" sldId="283"/>
            <ac:picMk id="3078" creationId="{27EBC6D4-5888-68FE-0117-59BA45229081}"/>
          </ac:picMkLst>
        </pc:picChg>
      </pc:sldChg>
      <pc:sldChg chg="addSp delSp modSp new mod setBg">
        <pc:chgData name="Ніна Биндю" userId="cae80c4dfa021302" providerId="LiveId" clId="{FB0D59F8-6BCB-4276-A122-687E5F633D54}" dt="2022-06-20T11:38:41.200" v="2320" actId="27636"/>
        <pc:sldMkLst>
          <pc:docMk/>
          <pc:sldMk cId="1914049534" sldId="284"/>
        </pc:sldMkLst>
        <pc:spChg chg="del">
          <ac:chgData name="Ніна Биндю" userId="cae80c4dfa021302" providerId="LiveId" clId="{FB0D59F8-6BCB-4276-A122-687E5F633D54}" dt="2022-06-20T11:36:22.775" v="2236" actId="478"/>
          <ac:spMkLst>
            <pc:docMk/>
            <pc:sldMk cId="1914049534" sldId="284"/>
            <ac:spMk id="2" creationId="{82D441E7-4B17-DFB0-BB11-B27B215232D9}"/>
          </ac:spMkLst>
        </pc:spChg>
        <pc:spChg chg="del">
          <ac:chgData name="Ніна Биндю" userId="cae80c4dfa021302" providerId="LiveId" clId="{FB0D59F8-6BCB-4276-A122-687E5F633D54}" dt="2022-06-20T11:36:25.133" v="2237" actId="478"/>
          <ac:spMkLst>
            <pc:docMk/>
            <pc:sldMk cId="1914049534" sldId="284"/>
            <ac:spMk id="3" creationId="{22956C36-A8C4-CBCA-821F-F94CDC95DCDF}"/>
          </ac:spMkLst>
        </pc:spChg>
        <pc:spChg chg="add mod ord">
          <ac:chgData name="Ніна Биндю" userId="cae80c4dfa021302" providerId="LiveId" clId="{FB0D59F8-6BCB-4276-A122-687E5F633D54}" dt="2022-06-20T11:38:41.200" v="2320" actId="27636"/>
          <ac:spMkLst>
            <pc:docMk/>
            <pc:sldMk cId="1914049534" sldId="284"/>
            <ac:spMk id="5" creationId="{E4EA3F8E-9F2E-0DFA-0056-A5E660707CE6}"/>
          </ac:spMkLst>
        </pc:spChg>
        <pc:spChg chg="add">
          <ac:chgData name="Ніна Биндю" userId="cae80c4dfa021302" providerId="LiveId" clId="{FB0D59F8-6BCB-4276-A122-687E5F633D54}" dt="2022-06-20T11:38:14.766" v="2305" actId="26606"/>
          <ac:spMkLst>
            <pc:docMk/>
            <pc:sldMk cId="1914049534" sldId="284"/>
            <ac:spMk id="70" creationId="{58789E63-C78D-4210-8A38-DD6FB3B6BACD}"/>
          </ac:spMkLst>
        </pc:spChg>
        <pc:spChg chg="add">
          <ac:chgData name="Ніна Биндю" userId="cae80c4dfa021302" providerId="LiveId" clId="{FB0D59F8-6BCB-4276-A122-687E5F633D54}" dt="2022-06-20T11:38:14.766" v="2305" actId="26606"/>
          <ac:spMkLst>
            <pc:docMk/>
            <pc:sldMk cId="1914049534" sldId="284"/>
            <ac:spMk id="72" creationId="{9DE10C47-AF4B-43D9-ACC0-A3FB23B1194C}"/>
          </ac:spMkLst>
        </pc:spChg>
        <pc:grpChg chg="add">
          <ac:chgData name="Ніна Биндю" userId="cae80c4dfa021302" providerId="LiveId" clId="{FB0D59F8-6BCB-4276-A122-687E5F633D54}" dt="2022-06-20T11:38:14.766" v="2305" actId="26606"/>
          <ac:grpSpMkLst>
            <pc:docMk/>
            <pc:sldMk cId="1914049534" sldId="284"/>
            <ac:grpSpMk id="11" creationId="{71AFD227-869A-489C-A9B5-3F0498DF3C0C}"/>
          </ac:grpSpMkLst>
        </pc:grpChg>
        <pc:picChg chg="add mod">
          <ac:chgData name="Ніна Биндю" userId="cae80c4dfa021302" providerId="LiveId" clId="{FB0D59F8-6BCB-4276-A122-687E5F633D54}" dt="2022-06-20T11:38:14.766" v="2305" actId="26606"/>
          <ac:picMkLst>
            <pc:docMk/>
            <pc:sldMk cId="1914049534" sldId="284"/>
            <ac:picMk id="6" creationId="{DBD2CA05-99A8-B0DA-01CD-982B877D623E}"/>
          </ac:picMkLst>
        </pc:picChg>
      </pc:sldChg>
      <pc:sldChg chg="addSp delSp modSp new mod">
        <pc:chgData name="Ніна Биндю" userId="cae80c4dfa021302" providerId="LiveId" clId="{FB0D59F8-6BCB-4276-A122-687E5F633D54}" dt="2022-06-22T07:24:06.460" v="3512" actId="1076"/>
        <pc:sldMkLst>
          <pc:docMk/>
          <pc:sldMk cId="972371395" sldId="285"/>
        </pc:sldMkLst>
        <pc:spChg chg="mod">
          <ac:chgData name="Ніна Биндю" userId="cae80c4dfa021302" providerId="LiveId" clId="{FB0D59F8-6BCB-4276-A122-687E5F633D54}" dt="2022-06-22T07:12:12.725" v="3375" actId="207"/>
          <ac:spMkLst>
            <pc:docMk/>
            <pc:sldMk cId="972371395" sldId="285"/>
            <ac:spMk id="2" creationId="{810D6CE2-E22A-9092-18A1-C72BDEA019DE}"/>
          </ac:spMkLst>
        </pc:spChg>
        <pc:spChg chg="del">
          <ac:chgData name="Ніна Биндю" userId="cae80c4dfa021302" providerId="LiveId" clId="{FB0D59F8-6BCB-4276-A122-687E5F633D54}" dt="2022-06-22T07:12:44.123" v="3376" actId="478"/>
          <ac:spMkLst>
            <pc:docMk/>
            <pc:sldMk cId="972371395" sldId="285"/>
            <ac:spMk id="3" creationId="{797D4D9F-1316-FAD1-3BA4-D5A1329B7696}"/>
          </ac:spMkLst>
        </pc:spChg>
        <pc:graphicFrameChg chg="add mod modGraphic">
          <ac:chgData name="Ніна Биндю" userId="cae80c4dfa021302" providerId="LiveId" clId="{FB0D59F8-6BCB-4276-A122-687E5F633D54}" dt="2022-06-22T07:23:05.597" v="3495" actId="1076"/>
          <ac:graphicFrameMkLst>
            <pc:docMk/>
            <pc:sldMk cId="972371395" sldId="285"/>
            <ac:graphicFrameMk id="4" creationId="{A7A706B8-72C9-78C6-253F-18B570235215}"/>
          </ac:graphicFrameMkLst>
        </pc:graphicFrameChg>
        <pc:picChg chg="add mod">
          <ac:chgData name="Ніна Биндю" userId="cae80c4dfa021302" providerId="LiveId" clId="{FB0D59F8-6BCB-4276-A122-687E5F633D54}" dt="2022-06-22T07:24:06.460" v="3512" actId="1076"/>
          <ac:picMkLst>
            <pc:docMk/>
            <pc:sldMk cId="972371395" sldId="285"/>
            <ac:picMk id="5" creationId="{ACE58F19-8BBD-A6AF-B159-CC8BBC661923}"/>
          </ac:picMkLst>
        </pc:picChg>
        <pc:picChg chg="add mod">
          <ac:chgData name="Ніна Биндю" userId="cae80c4dfa021302" providerId="LiveId" clId="{FB0D59F8-6BCB-4276-A122-687E5F633D54}" dt="2022-06-22T07:23:55.208" v="3507" actId="1076"/>
          <ac:picMkLst>
            <pc:docMk/>
            <pc:sldMk cId="972371395" sldId="285"/>
            <ac:picMk id="7" creationId="{FD5541F9-932D-BB6C-5800-364891838608}"/>
          </ac:picMkLst>
        </pc:picChg>
        <pc:picChg chg="add mod">
          <ac:chgData name="Ніна Биндю" userId="cae80c4dfa021302" providerId="LiveId" clId="{FB0D59F8-6BCB-4276-A122-687E5F633D54}" dt="2022-06-22T07:24:04.901" v="3511" actId="1076"/>
          <ac:picMkLst>
            <pc:docMk/>
            <pc:sldMk cId="972371395" sldId="285"/>
            <ac:picMk id="8" creationId="{E56A53B2-9A56-DAB9-8002-01949BFDF84F}"/>
          </ac:picMkLst>
        </pc:picChg>
      </pc:sldChg>
      <pc:sldChg chg="addSp delSp modSp new mod">
        <pc:chgData name="Ніна Биндю" userId="cae80c4dfa021302" providerId="LiveId" clId="{FB0D59F8-6BCB-4276-A122-687E5F633D54}" dt="2022-06-22T07:32:32.296" v="3590" actId="20577"/>
        <pc:sldMkLst>
          <pc:docMk/>
          <pc:sldMk cId="3916683272" sldId="286"/>
        </pc:sldMkLst>
        <pc:spChg chg="mod">
          <ac:chgData name="Ніна Биндю" userId="cae80c4dfa021302" providerId="LiveId" clId="{FB0D59F8-6BCB-4276-A122-687E5F633D54}" dt="2022-06-22T07:24:41.663" v="3520" actId="1076"/>
          <ac:spMkLst>
            <pc:docMk/>
            <pc:sldMk cId="3916683272" sldId="286"/>
            <ac:spMk id="2" creationId="{89D59DE1-A847-A26B-5BFC-8EE510AFC9B6}"/>
          </ac:spMkLst>
        </pc:spChg>
        <pc:spChg chg="del">
          <ac:chgData name="Ніна Биндю" userId="cae80c4dfa021302" providerId="LiveId" clId="{FB0D59F8-6BCB-4276-A122-687E5F633D54}" dt="2022-06-22T07:24:43.834" v="3521" actId="478"/>
          <ac:spMkLst>
            <pc:docMk/>
            <pc:sldMk cId="3916683272" sldId="286"/>
            <ac:spMk id="3" creationId="{FAE45C7E-F150-0F18-2708-3745CD8177F0}"/>
          </ac:spMkLst>
        </pc:spChg>
        <pc:graphicFrameChg chg="add del mod modGraphic">
          <ac:chgData name="Ніна Биндю" userId="cae80c4dfa021302" providerId="LiveId" clId="{FB0D59F8-6BCB-4276-A122-687E5F633D54}" dt="2022-06-22T07:32:32.296" v="3590" actId="20577"/>
          <ac:graphicFrameMkLst>
            <pc:docMk/>
            <pc:sldMk cId="3916683272" sldId="286"/>
            <ac:graphicFrameMk id="4" creationId="{745C8369-E727-27A8-1C3D-8EB43306A920}"/>
          </ac:graphicFrameMkLst>
        </pc:graphicFrameChg>
      </pc:sldChg>
      <pc:sldChg chg="addSp delSp modSp new mod setBg">
        <pc:chgData name="Ніна Биндю" userId="cae80c4dfa021302" providerId="LiveId" clId="{FB0D59F8-6BCB-4276-A122-687E5F633D54}" dt="2022-06-22T07:36:05.982" v="3643" actId="14100"/>
        <pc:sldMkLst>
          <pc:docMk/>
          <pc:sldMk cId="4086746587" sldId="287"/>
        </pc:sldMkLst>
        <pc:spChg chg="mod">
          <ac:chgData name="Ніна Биндю" userId="cae80c4dfa021302" providerId="LiveId" clId="{FB0D59F8-6BCB-4276-A122-687E5F633D54}" dt="2022-06-22T07:35:54.107" v="3639" actId="1076"/>
          <ac:spMkLst>
            <pc:docMk/>
            <pc:sldMk cId="4086746587" sldId="287"/>
            <ac:spMk id="2" creationId="{D586C2B2-1656-5265-9AEB-DAA4AE467ACB}"/>
          </ac:spMkLst>
        </pc:spChg>
        <pc:spChg chg="del">
          <ac:chgData name="Ніна Биндю" userId="cae80c4dfa021302" providerId="LiveId" clId="{FB0D59F8-6BCB-4276-A122-687E5F633D54}" dt="2022-06-22T07:32:55.758" v="3593" actId="478"/>
          <ac:spMkLst>
            <pc:docMk/>
            <pc:sldMk cId="4086746587" sldId="287"/>
            <ac:spMk id="3" creationId="{128ACABD-4FF4-498B-C911-B5839102D205}"/>
          </ac:spMkLst>
        </pc:spChg>
        <pc:spChg chg="add del">
          <ac:chgData name="Ніна Биндю" userId="cae80c4dfa021302" providerId="LiveId" clId="{FB0D59F8-6BCB-4276-A122-687E5F633D54}" dt="2022-06-22T07:34:35.835" v="3605" actId="26606"/>
          <ac:spMkLst>
            <pc:docMk/>
            <pc:sldMk cId="4086746587" sldId="287"/>
            <ac:spMk id="70" creationId="{1C199AA6-C640-43C5-B2E4-ABA256856C27}"/>
          </ac:spMkLst>
        </pc:spChg>
        <pc:spChg chg="add del">
          <ac:chgData name="Ніна Биндю" userId="cae80c4dfa021302" providerId="LiveId" clId="{FB0D59F8-6BCB-4276-A122-687E5F633D54}" dt="2022-06-22T07:34:35.835" v="3605" actId="26606"/>
          <ac:spMkLst>
            <pc:docMk/>
            <pc:sldMk cId="4086746587" sldId="287"/>
            <ac:spMk id="72" creationId="{275084BC-FA95-4992-97F8-C405FB15B0F7}"/>
          </ac:spMkLst>
        </pc:spChg>
        <pc:spChg chg="add del">
          <ac:chgData name="Ніна Биндю" userId="cae80c4dfa021302" providerId="LiveId" clId="{FB0D59F8-6BCB-4276-A122-687E5F633D54}" dt="2022-06-22T07:34:35.835" v="3605" actId="26606"/>
          <ac:spMkLst>
            <pc:docMk/>
            <pc:sldMk cId="4086746587" sldId="287"/>
            <ac:spMk id="74" creationId="{AA5FDBC6-0524-4E3E-B5C6-D6D16BAF69B1}"/>
          </ac:spMkLst>
        </pc:spChg>
        <pc:spChg chg="add del">
          <ac:chgData name="Ніна Биндю" userId="cae80c4dfa021302" providerId="LiveId" clId="{FB0D59F8-6BCB-4276-A122-687E5F633D54}" dt="2022-06-22T07:34:42.041" v="3607" actId="26606"/>
          <ac:spMkLst>
            <pc:docMk/>
            <pc:sldMk cId="4086746587" sldId="287"/>
            <ac:spMk id="240" creationId="{1C199AA6-C640-43C5-B2E4-ABA256856C27}"/>
          </ac:spMkLst>
        </pc:spChg>
        <pc:spChg chg="add del">
          <ac:chgData name="Ніна Биндю" userId="cae80c4dfa021302" providerId="LiveId" clId="{FB0D59F8-6BCB-4276-A122-687E5F633D54}" dt="2022-06-22T07:34:42.041" v="3607" actId="26606"/>
          <ac:spMkLst>
            <pc:docMk/>
            <pc:sldMk cId="4086746587" sldId="287"/>
            <ac:spMk id="241" creationId="{F760E5DB-E6B7-42AF-89B9-F38DF0B04DFA}"/>
          </ac:spMkLst>
        </pc:spChg>
        <pc:spChg chg="add del">
          <ac:chgData name="Ніна Биндю" userId="cae80c4dfa021302" providerId="LiveId" clId="{FB0D59F8-6BCB-4276-A122-687E5F633D54}" dt="2022-06-22T07:34:53.950" v="3609" actId="26606"/>
          <ac:spMkLst>
            <pc:docMk/>
            <pc:sldMk cId="4086746587" sldId="287"/>
            <ac:spMk id="245" creationId="{86EE3A9F-8B61-42AB-AD71-BAF57391550B}"/>
          </ac:spMkLst>
        </pc:spChg>
        <pc:spChg chg="add del">
          <ac:chgData name="Ніна Биндю" userId="cae80c4dfa021302" providerId="LiveId" clId="{FB0D59F8-6BCB-4276-A122-687E5F633D54}" dt="2022-06-22T07:34:53.950" v="3609" actId="26606"/>
          <ac:spMkLst>
            <pc:docMk/>
            <pc:sldMk cId="4086746587" sldId="287"/>
            <ac:spMk id="246" creationId="{002DFEDF-C753-445D-843A-1F5881CC0DF4}"/>
          </ac:spMkLst>
        </pc:spChg>
        <pc:spChg chg="add del">
          <ac:chgData name="Ніна Биндю" userId="cae80c4dfa021302" providerId="LiveId" clId="{FB0D59F8-6BCB-4276-A122-687E5F633D54}" dt="2022-06-22T07:34:56.044" v="3611" actId="26606"/>
          <ac:spMkLst>
            <pc:docMk/>
            <pc:sldMk cId="4086746587" sldId="287"/>
            <ac:spMk id="306" creationId="{1C199AA6-C640-43C5-B2E4-ABA256856C27}"/>
          </ac:spMkLst>
        </pc:spChg>
        <pc:spChg chg="add del">
          <ac:chgData name="Ніна Биндю" userId="cae80c4dfa021302" providerId="LiveId" clId="{FB0D59F8-6BCB-4276-A122-687E5F633D54}" dt="2022-06-22T07:34:56.044" v="3611" actId="26606"/>
          <ac:spMkLst>
            <pc:docMk/>
            <pc:sldMk cId="4086746587" sldId="287"/>
            <ac:spMk id="307" creationId="{275084BC-FA95-4992-97F8-C405FB15B0F7}"/>
          </ac:spMkLst>
        </pc:spChg>
        <pc:spChg chg="add del">
          <ac:chgData name="Ніна Биндю" userId="cae80c4dfa021302" providerId="LiveId" clId="{FB0D59F8-6BCB-4276-A122-687E5F633D54}" dt="2022-06-22T07:34:56.044" v="3611" actId="26606"/>
          <ac:spMkLst>
            <pc:docMk/>
            <pc:sldMk cId="4086746587" sldId="287"/>
            <ac:spMk id="308" creationId="{AA5FDBC6-0524-4E3E-B5C6-D6D16BAF69B1}"/>
          </ac:spMkLst>
        </pc:spChg>
        <pc:spChg chg="add del">
          <ac:chgData name="Ніна Биндю" userId="cae80c4dfa021302" providerId="LiveId" clId="{FB0D59F8-6BCB-4276-A122-687E5F633D54}" dt="2022-06-22T07:35:00.621" v="3613" actId="26606"/>
          <ac:spMkLst>
            <pc:docMk/>
            <pc:sldMk cId="4086746587" sldId="287"/>
            <ac:spMk id="311" creationId="{86EE3A9F-8B61-42AB-AD71-BAF57391550B}"/>
          </ac:spMkLst>
        </pc:spChg>
        <pc:spChg chg="add del">
          <ac:chgData name="Ніна Биндю" userId="cae80c4dfa021302" providerId="LiveId" clId="{FB0D59F8-6BCB-4276-A122-687E5F633D54}" dt="2022-06-22T07:35:00.621" v="3613" actId="26606"/>
          <ac:spMkLst>
            <pc:docMk/>
            <pc:sldMk cId="4086746587" sldId="287"/>
            <ac:spMk id="312" creationId="{002DFEDF-C753-445D-843A-1F5881CC0DF4}"/>
          </ac:spMkLst>
        </pc:spChg>
        <pc:spChg chg="add">
          <ac:chgData name="Ніна Биндю" userId="cae80c4dfa021302" providerId="LiveId" clId="{FB0D59F8-6BCB-4276-A122-687E5F633D54}" dt="2022-06-22T07:35:00.652" v="3614" actId="26606"/>
          <ac:spMkLst>
            <pc:docMk/>
            <pc:sldMk cId="4086746587" sldId="287"/>
            <ac:spMk id="372" creationId="{7E2DCBB0-5BC0-46A2-A9A8-9DD17C2DBC65}"/>
          </ac:spMkLst>
        </pc:spChg>
        <pc:spChg chg="add">
          <ac:chgData name="Ніна Биндю" userId="cae80c4dfa021302" providerId="LiveId" clId="{FB0D59F8-6BCB-4276-A122-687E5F633D54}" dt="2022-06-22T07:35:00.652" v="3614" actId="26606"/>
          <ac:spMkLst>
            <pc:docMk/>
            <pc:sldMk cId="4086746587" sldId="287"/>
            <ac:spMk id="373" creationId="{949C6808-264A-4A65-B309-505F706FFA17}"/>
          </ac:spMkLst>
        </pc:spChg>
        <pc:grpChg chg="add del">
          <ac:chgData name="Ніна Биндю" userId="cae80c4dfa021302" providerId="LiveId" clId="{FB0D59F8-6BCB-4276-A122-687E5F633D54}" dt="2022-06-22T07:34:35.835" v="3605" actId="26606"/>
          <ac:grpSpMkLst>
            <pc:docMk/>
            <pc:sldMk cId="4086746587" sldId="287"/>
            <ac:grpSpMk id="11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2T07:34:42.041" v="3607" actId="26606"/>
          <ac:grpSpMkLst>
            <pc:docMk/>
            <pc:sldMk cId="4086746587" sldId="287"/>
            <ac:grpSpMk id="182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2T07:34:42.041" v="3607" actId="26606"/>
          <ac:grpSpMkLst>
            <pc:docMk/>
            <pc:sldMk cId="4086746587" sldId="287"/>
            <ac:grpSpMk id="242" creationId="{33E076B8-00DB-4829-A772-EE29A506208D}"/>
          </ac:grpSpMkLst>
        </pc:grpChg>
        <pc:grpChg chg="add del">
          <ac:chgData name="Ніна Биндю" userId="cae80c4dfa021302" providerId="LiveId" clId="{FB0D59F8-6BCB-4276-A122-687E5F633D54}" dt="2022-06-22T07:34:53.950" v="3609" actId="26606"/>
          <ac:grpSpMkLst>
            <pc:docMk/>
            <pc:sldMk cId="4086746587" sldId="287"/>
            <ac:grpSpMk id="244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2T07:34:56.044" v="3611" actId="26606"/>
          <ac:grpSpMkLst>
            <pc:docMk/>
            <pc:sldMk cId="4086746587" sldId="287"/>
            <ac:grpSpMk id="248" creationId="{71AFD227-869A-489C-A9B5-3F0498DF3C0C}"/>
          </ac:grpSpMkLst>
        </pc:grpChg>
        <pc:grpChg chg="add del">
          <ac:chgData name="Ніна Биндю" userId="cae80c4dfa021302" providerId="LiveId" clId="{FB0D59F8-6BCB-4276-A122-687E5F633D54}" dt="2022-06-22T07:35:00.621" v="3613" actId="26606"/>
          <ac:grpSpMkLst>
            <pc:docMk/>
            <pc:sldMk cId="4086746587" sldId="287"/>
            <ac:grpSpMk id="310" creationId="{71AFD227-869A-489C-A9B5-3F0498DF3C0C}"/>
          </ac:grpSpMkLst>
        </pc:grpChg>
        <pc:grpChg chg="add">
          <ac:chgData name="Ніна Биндю" userId="cae80c4dfa021302" providerId="LiveId" clId="{FB0D59F8-6BCB-4276-A122-687E5F633D54}" dt="2022-06-22T07:35:00.652" v="3614" actId="26606"/>
          <ac:grpSpMkLst>
            <pc:docMk/>
            <pc:sldMk cId="4086746587" sldId="287"/>
            <ac:grpSpMk id="314" creationId="{71AFD227-869A-489C-A9B5-3F0498DF3C0C}"/>
          </ac:grpSpMkLst>
        </pc:grpChg>
        <pc:picChg chg="add mod ord">
          <ac:chgData name="Ніна Биндю" userId="cae80c4dfa021302" providerId="LiveId" clId="{FB0D59F8-6BCB-4276-A122-687E5F633D54}" dt="2022-06-22T07:36:05.982" v="3643" actId="14100"/>
          <ac:picMkLst>
            <pc:docMk/>
            <pc:sldMk cId="4086746587" sldId="287"/>
            <ac:picMk id="4" creationId="{F9D46470-E3E6-1B9E-D850-3953A4A4871A}"/>
          </ac:picMkLst>
        </pc:picChg>
        <pc:picChg chg="add mod ord">
          <ac:chgData name="Ніна Биндю" userId="cae80c4dfa021302" providerId="LiveId" clId="{FB0D59F8-6BCB-4276-A122-687E5F633D54}" dt="2022-06-22T07:36:00.246" v="3641" actId="14100"/>
          <ac:picMkLst>
            <pc:docMk/>
            <pc:sldMk cId="4086746587" sldId="287"/>
            <ac:picMk id="5" creationId="{D1FEC014-E108-1E24-15CD-6CE2DE1AEB23}"/>
          </ac:picMkLst>
        </pc:picChg>
        <pc:picChg chg="add mod ord">
          <ac:chgData name="Ніна Биндю" userId="cae80c4dfa021302" providerId="LiveId" clId="{FB0D59F8-6BCB-4276-A122-687E5F633D54}" dt="2022-06-22T07:35:00.652" v="3614" actId="26606"/>
          <ac:picMkLst>
            <pc:docMk/>
            <pc:sldMk cId="4086746587" sldId="287"/>
            <ac:picMk id="6" creationId="{E4CDEE36-BB42-DC6F-BEBF-80F9FAE39172}"/>
          </ac:picMkLst>
        </pc:picChg>
      </pc:sldChg>
      <pc:sldChg chg="addSp delSp modSp new mod">
        <pc:chgData name="Ніна Биндю" userId="cae80c4dfa021302" providerId="LiveId" clId="{FB0D59F8-6BCB-4276-A122-687E5F633D54}" dt="2022-06-22T07:40:20.914" v="3695" actId="14100"/>
        <pc:sldMkLst>
          <pc:docMk/>
          <pc:sldMk cId="3268358521" sldId="288"/>
        </pc:sldMkLst>
        <pc:spChg chg="mod">
          <ac:chgData name="Ніна Биндю" userId="cae80c4dfa021302" providerId="LiveId" clId="{FB0D59F8-6BCB-4276-A122-687E5F633D54}" dt="2022-06-22T07:36:39.265" v="3650" actId="1076"/>
          <ac:spMkLst>
            <pc:docMk/>
            <pc:sldMk cId="3268358521" sldId="288"/>
            <ac:spMk id="2" creationId="{4CDAD90B-2A0A-C928-8A0A-F8EC123A083F}"/>
          </ac:spMkLst>
        </pc:spChg>
        <pc:spChg chg="del">
          <ac:chgData name="Ніна Биндю" userId="cae80c4dfa021302" providerId="LiveId" clId="{FB0D59F8-6BCB-4276-A122-687E5F633D54}" dt="2022-06-22T07:36:41.867" v="3651" actId="478"/>
          <ac:spMkLst>
            <pc:docMk/>
            <pc:sldMk cId="3268358521" sldId="288"/>
            <ac:spMk id="3" creationId="{C43469F0-0DDE-4481-4B30-86B128D3A577}"/>
          </ac:spMkLst>
        </pc:spChg>
        <pc:graphicFrameChg chg="add mod modGraphic">
          <ac:chgData name="Ніна Биндю" userId="cae80c4dfa021302" providerId="LiveId" clId="{FB0D59F8-6BCB-4276-A122-687E5F633D54}" dt="2022-06-22T07:40:20.914" v="3695" actId="14100"/>
          <ac:graphicFrameMkLst>
            <pc:docMk/>
            <pc:sldMk cId="3268358521" sldId="288"/>
            <ac:graphicFrameMk id="4" creationId="{11E6FC08-B4EF-E89C-6EEB-BD996A5D9E76}"/>
          </ac:graphicFrameMkLst>
        </pc:graphicFrameChg>
      </pc:sldChg>
      <pc:sldChg chg="addSp delSp modSp new mod">
        <pc:chgData name="Ніна Биндю" userId="cae80c4dfa021302" providerId="LiveId" clId="{FB0D59F8-6BCB-4276-A122-687E5F633D54}" dt="2022-06-22T07:47:49.144" v="3846" actId="14734"/>
        <pc:sldMkLst>
          <pc:docMk/>
          <pc:sldMk cId="2331491278" sldId="289"/>
        </pc:sldMkLst>
        <pc:spChg chg="mod">
          <ac:chgData name="Ніна Биндю" userId="cae80c4dfa021302" providerId="LiveId" clId="{FB0D59F8-6BCB-4276-A122-687E5F633D54}" dt="2022-06-22T07:40:45.119" v="3702" actId="1076"/>
          <ac:spMkLst>
            <pc:docMk/>
            <pc:sldMk cId="2331491278" sldId="289"/>
            <ac:spMk id="2" creationId="{73270F58-C0E5-AD6F-6EAD-CC80F031094B}"/>
          </ac:spMkLst>
        </pc:spChg>
        <pc:spChg chg="del">
          <ac:chgData name="Ніна Биндю" userId="cae80c4dfa021302" providerId="LiveId" clId="{FB0D59F8-6BCB-4276-A122-687E5F633D54}" dt="2022-06-22T07:40:46.838" v="3703" actId="478"/>
          <ac:spMkLst>
            <pc:docMk/>
            <pc:sldMk cId="2331491278" sldId="289"/>
            <ac:spMk id="3" creationId="{D38177A6-8AAB-BE41-3236-204CF7AEBEC1}"/>
          </ac:spMkLst>
        </pc:spChg>
        <pc:graphicFrameChg chg="add mod modGraphic">
          <ac:chgData name="Ніна Биндю" userId="cae80c4dfa021302" providerId="LiveId" clId="{FB0D59F8-6BCB-4276-A122-687E5F633D54}" dt="2022-06-22T07:47:49.144" v="3846" actId="14734"/>
          <ac:graphicFrameMkLst>
            <pc:docMk/>
            <pc:sldMk cId="2331491278" sldId="289"/>
            <ac:graphicFrameMk id="4" creationId="{3287E808-0056-A38A-827C-52220D425818}"/>
          </ac:graphicFrameMkLst>
        </pc:graphicFrameChg>
      </pc:sldChg>
      <pc:sldChg chg="new del">
        <pc:chgData name="Ніна Биндю" userId="cae80c4dfa021302" providerId="LiveId" clId="{FB0D59F8-6BCB-4276-A122-687E5F633D54}" dt="2022-06-22T07:50:49.534" v="3848" actId="2696"/>
        <pc:sldMkLst>
          <pc:docMk/>
          <pc:sldMk cId="1267697099" sldId="290"/>
        </pc:sldMkLst>
      </pc:sldChg>
      <pc:sldMasterChg chg="add del addSldLayout delSldLayout">
        <pc:chgData name="Ніна Биндю" userId="cae80c4dfa021302" providerId="LiveId" clId="{FB0D59F8-6BCB-4276-A122-687E5F633D54}" dt="2022-06-19T19:36:55.655" v="36" actId="26606"/>
        <pc:sldMasterMkLst>
          <pc:docMk/>
          <pc:sldMasterMk cId="1248894916" sldId="2147483648"/>
        </pc:sldMasterMkLst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2109022129" sldId="2147483649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2728736708" sldId="2147483650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2676113104" sldId="2147483651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141326514" sldId="2147483652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2987735553" sldId="2147483653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2499179221" sldId="2147483654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3240619215" sldId="2147483655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3376918924" sldId="2147483656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3732966761" sldId="2147483657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1630845930" sldId="2147483658"/>
          </pc:sldLayoutMkLst>
        </pc:sldLayoutChg>
        <pc:sldLayoutChg chg="add del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248894916" sldId="2147483648"/>
            <pc:sldLayoutMk cId="1899061670" sldId="2147483659"/>
          </pc:sldLayoutMkLst>
        </pc:sldLayoutChg>
      </pc:sldMasterChg>
      <pc:sldMasterChg chg="add del addSldLayout delSldLayout">
        <pc:chgData name="Ніна Биндю" userId="cae80c4dfa021302" providerId="LiveId" clId="{FB0D59F8-6BCB-4276-A122-687E5F633D54}" dt="2022-06-19T19:36:17.035" v="27" actId="26606"/>
        <pc:sldMasterMkLst>
          <pc:docMk/>
          <pc:sldMasterMk cId="367834399" sldId="2147483673"/>
        </pc:sldMasterMkLst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1414300193" sldId="2147483662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2838875071" sldId="2147483663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3761891750" sldId="2147483664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435540942" sldId="2147483665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1845506999" sldId="2147483666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695980416" sldId="2147483667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905657768" sldId="2147483668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1193926661" sldId="2147483669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487867451" sldId="2147483670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1265159977" sldId="2147483671"/>
          </pc:sldLayoutMkLst>
        </pc:sldLayoutChg>
        <pc:sldLayoutChg chg="add del">
          <pc:chgData name="Ніна Биндю" userId="cae80c4dfa021302" providerId="LiveId" clId="{FB0D59F8-6BCB-4276-A122-687E5F633D54}" dt="2022-06-19T19:36:17.035" v="27" actId="26606"/>
          <pc:sldLayoutMkLst>
            <pc:docMk/>
            <pc:sldMasterMk cId="367834399" sldId="2147483673"/>
            <pc:sldLayoutMk cId="232411742" sldId="2147483672"/>
          </pc:sldLayoutMkLst>
        </pc:sldLayoutChg>
      </pc:sldMasterChg>
      <pc:sldMasterChg chg="add del addSldLayout delSldLayout">
        <pc:chgData name="Ніна Биндю" userId="cae80c4dfa021302" providerId="LiveId" clId="{FB0D59F8-6BCB-4276-A122-687E5F633D54}" dt="2022-06-19T19:36:32.864" v="29" actId="26606"/>
        <pc:sldMasterMkLst>
          <pc:docMk/>
          <pc:sldMasterMk cId="3803723683" sldId="2147483686"/>
        </pc:sldMasterMkLst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2736753942" sldId="2147483675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1512700144" sldId="2147483676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3345315828" sldId="2147483677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3363790506" sldId="2147483678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858619258" sldId="2147483679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2367404551" sldId="2147483680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3758574005" sldId="2147483681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781817143" sldId="2147483682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1932286038" sldId="2147483683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2929035691" sldId="2147483684"/>
          </pc:sldLayoutMkLst>
        </pc:sldLayoutChg>
        <pc:sldLayoutChg chg="add del">
          <pc:chgData name="Ніна Биндю" userId="cae80c4dfa021302" providerId="LiveId" clId="{FB0D59F8-6BCB-4276-A122-687E5F633D54}" dt="2022-06-19T19:36:32.864" v="29" actId="26606"/>
          <pc:sldLayoutMkLst>
            <pc:docMk/>
            <pc:sldMasterMk cId="3803723683" sldId="2147483686"/>
            <pc:sldLayoutMk cId="3819725510" sldId="2147483685"/>
          </pc:sldLayoutMkLst>
        </pc:sldLayoutChg>
      </pc:sldMasterChg>
      <pc:sldMasterChg chg="add del addSldLayout delSldLayout">
        <pc:chgData name="Ніна Биндю" userId="cae80c4dfa021302" providerId="LiveId" clId="{FB0D59F8-6BCB-4276-A122-687E5F633D54}" dt="2022-06-19T19:36:36.783" v="31" actId="26606"/>
        <pc:sldMasterMkLst>
          <pc:docMk/>
          <pc:sldMasterMk cId="1876383333" sldId="2147483687"/>
        </pc:sldMasterMkLst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3416808809" sldId="2147483676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3817452130" sldId="2147483677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2428914483" sldId="2147483678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2777564145" sldId="2147483679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2473400549" sldId="2147483680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1210725011" sldId="2147483681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1307775782" sldId="2147483682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330674397" sldId="2147483683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2657334268" sldId="2147483684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1222325637" sldId="2147483685"/>
          </pc:sldLayoutMkLst>
        </pc:sldLayoutChg>
        <pc:sldLayoutChg chg="add del">
          <pc:chgData name="Ніна Биндю" userId="cae80c4dfa021302" providerId="LiveId" clId="{FB0D59F8-6BCB-4276-A122-687E5F633D54}" dt="2022-06-19T19:36:36.783" v="31" actId="26606"/>
          <pc:sldLayoutMkLst>
            <pc:docMk/>
            <pc:sldMasterMk cId="1876383333" sldId="2147483687"/>
            <pc:sldLayoutMk cId="2224378555" sldId="2147483686"/>
          </pc:sldLayoutMkLst>
        </pc:sldLayoutChg>
      </pc:sldMasterChg>
      <pc:sldMasterChg chg="add del addSldLayout delSldLayout">
        <pc:chgData name="Ніна Биндю" userId="cae80c4dfa021302" providerId="LiveId" clId="{FB0D59F8-6BCB-4276-A122-687E5F633D54}" dt="2022-06-19T19:36:13.576" v="24" actId="26606"/>
        <pc:sldMasterMkLst>
          <pc:docMk/>
          <pc:sldMasterMk cId="1755396596" sldId="2147483699"/>
        </pc:sldMasterMkLst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4082848698" sldId="2147483688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2823013514" sldId="2147483689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1241489273" sldId="2147483690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3396631422" sldId="2147483691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3931939329" sldId="2147483692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4073683249" sldId="2147483693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737043037" sldId="2147483694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2276165933" sldId="2147483695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1400147288" sldId="2147483696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872293031" sldId="2147483697"/>
          </pc:sldLayoutMkLst>
        </pc:sldLayoutChg>
        <pc:sldLayoutChg chg="add del">
          <pc:chgData name="Ніна Биндю" userId="cae80c4dfa021302" providerId="LiveId" clId="{FB0D59F8-6BCB-4276-A122-687E5F633D54}" dt="2022-06-19T19:36:13.576" v="24" actId="26606"/>
          <pc:sldLayoutMkLst>
            <pc:docMk/>
            <pc:sldMasterMk cId="1755396596" sldId="2147483699"/>
            <pc:sldLayoutMk cId="1287624600" sldId="2147483698"/>
          </pc:sldLayoutMkLst>
        </pc:sldLayoutChg>
      </pc:sldMasterChg>
      <pc:sldMasterChg chg="add del addSldLayout delSldLayout">
        <pc:chgData name="Ніна Биндю" userId="cae80c4dfa021302" providerId="LiveId" clId="{FB0D59F8-6BCB-4276-A122-687E5F633D54}" dt="2022-06-19T19:36:40.660" v="33" actId="26606"/>
        <pc:sldMasterMkLst>
          <pc:docMk/>
          <pc:sldMasterMk cId="545688391" sldId="2147483700"/>
        </pc:sldMasterMkLst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1958846034" sldId="2147483689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3085039386" sldId="2147483690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2439664355" sldId="2147483691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822575274" sldId="2147483692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837970529" sldId="2147483693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3686979679" sldId="2147483694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2903477777" sldId="2147483695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1056096084" sldId="2147483696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1221545308" sldId="2147483697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120682767" sldId="2147483698"/>
          </pc:sldLayoutMkLst>
        </pc:sldLayoutChg>
        <pc:sldLayoutChg chg="add del">
          <pc:chgData name="Ніна Биндю" userId="cae80c4dfa021302" providerId="LiveId" clId="{FB0D59F8-6BCB-4276-A122-687E5F633D54}" dt="2022-06-19T19:36:40.660" v="33" actId="26606"/>
          <pc:sldLayoutMkLst>
            <pc:docMk/>
            <pc:sldMasterMk cId="545688391" sldId="2147483700"/>
            <pc:sldLayoutMk cId="2515160760" sldId="2147483699"/>
          </pc:sldLayoutMkLst>
        </pc:sldLayoutChg>
      </pc:sldMasterChg>
      <pc:sldMasterChg chg="add addSldLayout">
        <pc:chgData name="Ніна Биндю" userId="cae80c4dfa021302" providerId="LiveId" clId="{FB0D59F8-6BCB-4276-A122-687E5F633D54}" dt="2022-06-19T19:36:55.655" v="36" actId="26606"/>
        <pc:sldMasterMkLst>
          <pc:docMk/>
          <pc:sldMasterMk cId="1790696218" sldId="2147483712"/>
        </pc:sldMasterMkLst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395312537" sldId="2147483701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3931898873" sldId="2147483702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194590532" sldId="2147483703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2379009269" sldId="2147483704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860080997" sldId="2147483705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2632467101" sldId="2147483706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680997040" sldId="2147483707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2295344155" sldId="2147483708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2420246584" sldId="2147483709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4107150681" sldId="2147483710"/>
          </pc:sldLayoutMkLst>
        </pc:sldLayoutChg>
        <pc:sldLayoutChg chg="add">
          <pc:chgData name="Ніна Биндю" userId="cae80c4dfa021302" providerId="LiveId" clId="{FB0D59F8-6BCB-4276-A122-687E5F633D54}" dt="2022-06-19T19:36:55.655" v="36" actId="26606"/>
          <pc:sldLayoutMkLst>
            <pc:docMk/>
            <pc:sldMasterMk cId="1790696218" sldId="2147483712"/>
            <pc:sldLayoutMk cId="1450601454" sldId="2147483711"/>
          </pc:sldLayoutMkLst>
        </pc:sldLayoutChg>
      </pc:sldMasterChg>
      <pc:sldMasterChg chg="add del addSldLayout delSldLayout">
        <pc:chgData name="Ніна Биндю" userId="cae80c4dfa021302" providerId="LiveId" clId="{FB0D59F8-6BCB-4276-A122-687E5F633D54}" dt="2022-06-19T19:36:03.856" v="22" actId="26606"/>
        <pc:sldMasterMkLst>
          <pc:docMk/>
          <pc:sldMasterMk cId="1319270600" sldId="2147483725"/>
        </pc:sldMasterMkLst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3036099557" sldId="2147483714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1097919929" sldId="2147483715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2607124013" sldId="2147483716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1190050264" sldId="2147483717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2506002259" sldId="2147483718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59353590" sldId="2147483719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3149721837" sldId="2147483720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3580939817" sldId="2147483721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940563281" sldId="2147483722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2815106931" sldId="2147483723"/>
          </pc:sldLayoutMkLst>
        </pc:sldLayoutChg>
        <pc:sldLayoutChg chg="add del">
          <pc:chgData name="Ніна Биндю" userId="cae80c4dfa021302" providerId="LiveId" clId="{FB0D59F8-6BCB-4276-A122-687E5F633D54}" dt="2022-06-19T19:36:03.856" v="22" actId="26606"/>
          <pc:sldLayoutMkLst>
            <pc:docMk/>
            <pc:sldMasterMk cId="1319270600" sldId="2147483725"/>
            <pc:sldLayoutMk cId="3665976475" sldId="2147483724"/>
          </pc:sldLayoutMkLst>
        </pc:sldLayoutChg>
      </pc:sldMasterChg>
      <pc:sldMasterChg chg="add del addSldLayout delSldLayout">
        <pc:chgData name="Ніна Биндю" userId="cae80c4dfa021302" providerId="LiveId" clId="{FB0D59F8-6BCB-4276-A122-687E5F633D54}" dt="2022-06-19T19:36:55.608" v="35" actId="26606"/>
        <pc:sldMasterMkLst>
          <pc:docMk/>
          <pc:sldMasterMk cId="204746525" sldId="2147483726"/>
        </pc:sldMasterMkLst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577773880" sldId="2147483715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2215177652" sldId="2147483716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214296277" sldId="2147483717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3414883705" sldId="2147483718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1945557082" sldId="2147483719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2160058562" sldId="2147483720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1708221030" sldId="2147483721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2593065803" sldId="2147483722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4059963589" sldId="2147483723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1314644378" sldId="2147483724"/>
          </pc:sldLayoutMkLst>
        </pc:sldLayoutChg>
        <pc:sldLayoutChg chg="add del">
          <pc:chgData name="Ніна Биндю" userId="cae80c4dfa021302" providerId="LiveId" clId="{FB0D59F8-6BCB-4276-A122-687E5F633D54}" dt="2022-06-19T19:36:55.608" v="35" actId="26606"/>
          <pc:sldLayoutMkLst>
            <pc:docMk/>
            <pc:sldMasterMk cId="204746525" sldId="2147483726"/>
            <pc:sldLayoutMk cId="788581563" sldId="214748372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ae80c4dfa021302/&#1056;&#1086;&#1073;&#1086;&#1095;&#1080;&#1081;%20&#1089;&#1090;&#1110;&#1083;/&#1084;&#1086;&#1085;&#1110;&#1090;&#1086;&#1088;&#1080;&#1085;&#107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математичному конкурсі "Кенгуру</a:t>
            </a:r>
            <a:r>
              <a:rPr lang="uk-UA" dirty="0"/>
              <a:t>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[моніторинг.xlsx]Аркуш1!$A$2</c:f>
              <c:strCache>
                <c:ptCount val="1"/>
                <c:pt idx="0">
                  <c:v>Чудейський ліцей №1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[моніторинг.xlsx]Аркуш1!$B$1:$K$1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</c:numCache>
            </c:numRef>
          </c:cat>
          <c:val>
            <c:numRef>
              <c:f>[моніторинг.xlsx]Аркуш1!$B$2:$K$2</c:f>
              <c:numCache>
                <c:formatCode>General</c:formatCode>
                <c:ptCount val="10"/>
                <c:pt idx="1">
                  <c:v>3</c:v>
                </c:pt>
                <c:pt idx="3">
                  <c:v>6</c:v>
                </c:pt>
                <c:pt idx="4">
                  <c:v>4</c:v>
                </c:pt>
                <c:pt idx="5">
                  <c:v>3</c:v>
                </c:pt>
                <c:pt idx="6">
                  <c:v>4</c:v>
                </c:pt>
                <c:pt idx="8">
                  <c:v>9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E-4E83-9403-653D62B0D784}"/>
            </c:ext>
          </c:extLst>
        </c:ser>
        <c:ser>
          <c:idx val="1"/>
          <c:order val="1"/>
          <c:tx>
            <c:strRef>
              <c:f>[моніторинг.xlsx]Аркуш1!$A$3</c:f>
              <c:strCache>
                <c:ptCount val="1"/>
                <c:pt idx="0">
                  <c:v>Чудейський ліцей №2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[моніторинг.xlsx]Аркуш1!$B$1:$K$1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</c:numCache>
            </c:numRef>
          </c:cat>
          <c:val>
            <c:numRef>
              <c:f>[моніторинг.xlsx]Аркуш1!$B$3:$K$3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</c:v>
                </c:pt>
                <c:pt idx="4">
                  <c:v>14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3E-4E83-9403-653D62B0D784}"/>
            </c:ext>
          </c:extLst>
        </c:ser>
        <c:ser>
          <c:idx val="2"/>
          <c:order val="2"/>
          <c:tx>
            <c:strRef>
              <c:f>[моніторинг.xlsx]Аркуш1!$A$4</c:f>
              <c:strCache>
                <c:ptCount val="1"/>
                <c:pt idx="0">
                  <c:v>Їжівський  ліцей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[моніторинг.xlsx]Аркуш1!$B$1:$K$1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</c:numCache>
            </c:numRef>
          </c:cat>
          <c:val>
            <c:numRef>
              <c:f>[моніторинг.xlsx]Аркуш1!$B$4:$K$4</c:f>
              <c:numCache>
                <c:formatCode>General</c:formatCode>
                <c:ptCount val="10"/>
                <c:pt idx="0">
                  <c:v>3</c:v>
                </c:pt>
                <c:pt idx="1">
                  <c:v>16</c:v>
                </c:pt>
                <c:pt idx="2">
                  <c:v>5</c:v>
                </c:pt>
                <c:pt idx="3">
                  <c:v>12</c:v>
                </c:pt>
                <c:pt idx="4">
                  <c:v>11</c:v>
                </c:pt>
                <c:pt idx="5">
                  <c:v>21</c:v>
                </c:pt>
                <c:pt idx="6">
                  <c:v>6</c:v>
                </c:pt>
                <c:pt idx="7">
                  <c:v>8</c:v>
                </c:pt>
                <c:pt idx="8">
                  <c:v>6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3E-4E83-9403-653D62B0D784}"/>
            </c:ext>
          </c:extLst>
        </c:ser>
        <c:ser>
          <c:idx val="3"/>
          <c:order val="3"/>
          <c:tx>
            <c:strRef>
              <c:f>[моніторинг.xlsx]Аркуш1!$A$5</c:f>
              <c:strCache>
                <c:ptCount val="1"/>
                <c:pt idx="0">
                  <c:v>Чудейська гімназія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[моніторинг.xlsx]Аркуш1!$B$1:$K$1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</c:numCache>
            </c:numRef>
          </c:cat>
          <c:val>
            <c:numRef>
              <c:f>[моніторинг.xlsx]Аркуш1!$B$5:$K$5</c:f>
              <c:numCache>
                <c:formatCode>General</c:formatCode>
                <c:ptCount val="10"/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A3E-4E83-9403-653D62B0D784}"/>
            </c:ext>
          </c:extLst>
        </c:ser>
        <c:ser>
          <c:idx val="4"/>
          <c:order val="4"/>
          <c:tx>
            <c:strRef>
              <c:f>[моніторинг.xlsx]Аркуш1!$A$6</c:f>
              <c:strCache>
                <c:ptCount val="1"/>
                <c:pt idx="0">
                  <c:v>Їжівська гімназія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[моніторинг.xlsx]Аркуш1!$B$1:$K$1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</c:numCache>
            </c:numRef>
          </c:cat>
          <c:val>
            <c:numRef>
              <c:f>[моніторинг.xlsx]Аркуш1!$B$6:$K$6</c:f>
              <c:numCache>
                <c:formatCode>General</c:formatCode>
                <c:ptCount val="10"/>
                <c:pt idx="1">
                  <c:v>8</c:v>
                </c:pt>
                <c:pt idx="2">
                  <c:v>5</c:v>
                </c:pt>
                <c:pt idx="3">
                  <c:v>2</c:v>
                </c:pt>
                <c:pt idx="6">
                  <c:v>2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3E-4E83-9403-653D62B0D784}"/>
            </c:ext>
          </c:extLst>
        </c:ser>
        <c:ser>
          <c:idx val="5"/>
          <c:order val="5"/>
          <c:tx>
            <c:strRef>
              <c:f>[моніторинг.xlsx]Аркуш1!$A$7</c:f>
              <c:strCache>
                <c:ptCount val="1"/>
                <c:pt idx="0">
                  <c:v>Буденецька гімназія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[моніторинг.xlsx]Аркуш1!$B$1:$K$1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</c:numCache>
            </c:numRef>
          </c:cat>
          <c:val>
            <c:numRef>
              <c:f>[моніторинг.xlsx]Аркуш1!$B$7:$K$7</c:f>
              <c:numCache>
                <c:formatCode>General</c:formatCode>
                <c:ptCount val="10"/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A3E-4E83-9403-653D62B0D784}"/>
            </c:ext>
          </c:extLst>
        </c:ser>
        <c:ser>
          <c:idx val="6"/>
          <c:order val="6"/>
          <c:tx>
            <c:strRef>
              <c:f>[моніторинг.xlsx]Аркуш1!$A$8</c:f>
              <c:strCache>
                <c:ptCount val="1"/>
                <c:pt idx="0">
                  <c:v>Черешська  гімназія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[моніторинг.xlsx]Аркуш1!$B$1:$K$1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</c:numCache>
            </c:numRef>
          </c:cat>
          <c:val>
            <c:numRef>
              <c:f>[моніторинг.xlsx]Аркуш1!$B$8:$K$8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3E-4E83-9403-653D62B0D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02947208"/>
        <c:axId val="502946880"/>
      </c:barChart>
      <c:catAx>
        <c:axId val="502947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2946880"/>
        <c:crosses val="autoZero"/>
        <c:auto val="1"/>
        <c:lblAlgn val="ctr"/>
        <c:lblOffset val="100"/>
        <c:noMultiLvlLbl val="0"/>
      </c:catAx>
      <c:valAx>
        <c:axId val="502946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2947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ayout>
        <c:manualLayout>
          <c:xMode val="edge"/>
          <c:yMode val="edge"/>
          <c:x val="7.8349359364068311E-2"/>
          <c:y val="0.93978934492616717"/>
          <c:w val="0.84330118809997456"/>
          <c:h val="6.02106550738328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4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80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9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4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6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9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0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9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3" descr="Зображення, що містить нічне небо&#10;&#10;Автоматично згенерований опис">
            <a:extLst>
              <a:ext uri="{FF2B5EF4-FFF2-40B4-BE49-F238E27FC236}">
                <a16:creationId xmlns:a16="http://schemas.microsoft.com/office/drawing/2014/main" id="{FF64B510-86AF-786F-33F3-909763794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2"/>
          <a:stretch/>
        </p:blipFill>
        <p:spPr>
          <a:xfrm>
            <a:off x="0" y="33693"/>
            <a:ext cx="12191982" cy="6859119"/>
          </a:xfrm>
          <a:prstGeom prst="rect">
            <a:avLst/>
          </a:prstGeom>
        </p:spPr>
      </p:pic>
      <p:sp>
        <p:nvSpPr>
          <p:cNvPr id="70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60B76-9C5D-12A6-4E3C-DC8C7B519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622" y="1097460"/>
            <a:ext cx="11302738" cy="436567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b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Підсумки методичної роботи</a:t>
            </a:r>
            <a:b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ТММО відділу освіти, сім’ї, молоді та спорту </a:t>
            </a:r>
            <a:b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Чудейської сільської 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ради </a:t>
            </a:r>
            <a:b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 2021</a:t>
            </a:r>
            <a: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2022 н.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р.</a:t>
            </a:r>
            <a:b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307F1B9-4BDA-9A92-B87F-0EF4A1C0B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439875"/>
          </a:xfrm>
        </p:spPr>
        <p:txBody>
          <a:bodyPr>
            <a:normAutofit fontScale="92500" lnSpcReduction="20000"/>
          </a:bodyPr>
          <a:lstStyle/>
          <a:p>
            <a:r>
              <a:rPr lang="uk-UA" sz="2000" b="1" dirty="0">
                <a:solidFill>
                  <a:schemeClr val="accent4">
                    <a:lumMod val="50000"/>
                  </a:schemeClr>
                </a:solidFill>
              </a:rPr>
              <a:t>2022 рік</a:t>
            </a:r>
          </a:p>
        </p:txBody>
      </p:sp>
    </p:spTree>
    <p:extLst>
      <p:ext uri="{BB962C8B-B14F-4D97-AF65-F5344CB8AC3E}">
        <p14:creationId xmlns:p14="http://schemas.microsoft.com/office/powerpoint/2010/main" val="130626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 17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8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238" name="Rectangle 237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F760E5DB-E6B7-42AF-89B9-F38DF0B04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0828"/>
            <a:ext cx="12192000" cy="259717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8AFB9-42CA-6F75-EE4F-F211C37C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690" y="4833853"/>
            <a:ext cx="8384620" cy="10527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err="1"/>
              <a:t>Формування</a:t>
            </a:r>
            <a:r>
              <a:rPr lang="en-US" sz="2800" b="1" dirty="0"/>
              <a:t> </a:t>
            </a:r>
            <a:r>
              <a:rPr lang="en-US" sz="2800" b="1" dirty="0" err="1"/>
              <a:t>життєвих</a:t>
            </a:r>
            <a:r>
              <a:rPr lang="en-US" sz="2800" b="1" dirty="0"/>
              <a:t> </a:t>
            </a:r>
            <a:r>
              <a:rPr lang="en-US" sz="2800" b="1" dirty="0" err="1"/>
              <a:t>компетентностей</a:t>
            </a:r>
            <a:r>
              <a:rPr lang="en-US" sz="2800" b="1" dirty="0"/>
              <a:t> </a:t>
            </a:r>
            <a:r>
              <a:rPr lang="en-US" sz="2800" b="1" dirty="0" err="1"/>
              <a:t>через</a:t>
            </a:r>
            <a:r>
              <a:rPr lang="en-US" sz="2800" b="1" dirty="0"/>
              <a:t> </a:t>
            </a:r>
            <a:r>
              <a:rPr lang="en-US" sz="2800" b="1" dirty="0" err="1"/>
              <a:t>впровадження</a:t>
            </a:r>
            <a:r>
              <a:rPr lang="en-US" sz="2800" b="1" dirty="0"/>
              <a:t> </a:t>
            </a:r>
            <a:r>
              <a:rPr lang="en-US" sz="2800" b="1" dirty="0" err="1"/>
              <a:t>інтерактивних</a:t>
            </a:r>
            <a:r>
              <a:rPr lang="en-US" sz="2800" b="1" dirty="0"/>
              <a:t> </a:t>
            </a:r>
            <a:r>
              <a:rPr lang="en-US" sz="2800" b="1" dirty="0" err="1"/>
              <a:t>технологій</a:t>
            </a:r>
            <a:r>
              <a:rPr lang="uk-UA" sz="2800" b="1" dirty="0"/>
              <a:t> на </a:t>
            </a:r>
            <a:r>
              <a:rPr lang="uk-UA" sz="2800" b="1" dirty="0" err="1"/>
              <a:t>уроках</a:t>
            </a:r>
            <a:r>
              <a:rPr lang="uk-UA" sz="2800" b="1" dirty="0"/>
              <a:t> математики</a:t>
            </a:r>
            <a:endParaRPr lang="en-US" sz="2800" dirty="0"/>
          </a:p>
        </p:txBody>
      </p:sp>
      <p:pic>
        <p:nvPicPr>
          <p:cNvPr id="4" name="Рисунок 8" descr="Зображення, що містить текст, особа, комп’ютер, парта&#10;&#10;Автоматично згенерований опис">
            <a:extLst>
              <a:ext uri="{FF2B5EF4-FFF2-40B4-BE49-F238E27FC236}">
                <a16:creationId xmlns:a16="http://schemas.microsoft.com/office/drawing/2014/main" id="{C43978E7-F2F4-E15D-0BDB-96389AB7A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r="15028" b="-3"/>
          <a:stretch/>
        </p:blipFill>
        <p:spPr bwMode="auto">
          <a:xfrm>
            <a:off x="4080904" y="-100"/>
            <a:ext cx="4038823" cy="4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Рисунок 4" descr="Зображення, що містить особа, у приміщенні, стіл, сидить&#10;&#10;Автоматично згенерований опис">
            <a:extLst>
              <a:ext uri="{FF2B5EF4-FFF2-40B4-BE49-F238E27FC236}">
                <a16:creationId xmlns:a16="http://schemas.microsoft.com/office/drawing/2014/main" id="{9A8F3D42-7AD6-BCB5-47C0-F3360AC2E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r="9362" b="3"/>
          <a:stretch/>
        </p:blipFill>
        <p:spPr bwMode="auto">
          <a:xfrm>
            <a:off x="9437" y="-100"/>
            <a:ext cx="4077335" cy="4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Зображення, що містить текст, підлога, у приміщенні, вікно&#10;&#10;Автоматично згенерований опис">
            <a:extLst>
              <a:ext uri="{FF2B5EF4-FFF2-40B4-BE49-F238E27FC236}">
                <a16:creationId xmlns:a16="http://schemas.microsoft.com/office/drawing/2014/main" id="{2FD27B51-3CD4-FACB-5882-05B580EA3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r="21725"/>
          <a:stretch/>
        </p:blipFill>
        <p:spPr bwMode="auto">
          <a:xfrm>
            <a:off x="8119173" y="-100"/>
            <a:ext cx="4077335" cy="4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2" name="Group 241">
            <a:extLst>
              <a:ext uri="{FF2B5EF4-FFF2-40B4-BE49-F238E27FC236}">
                <a16:creationId xmlns:a16="http://schemas.microsoft.com/office/drawing/2014/main" id="{33E076B8-00DB-4829-A772-EE29A5062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99" y="4035487"/>
            <a:ext cx="12243348" cy="599027"/>
            <a:chOff x="5599" y="4035487"/>
            <a:chExt cx="12243348" cy="599027"/>
          </a:xfrm>
        </p:grpSpPr>
        <p:sp>
          <p:nvSpPr>
            <p:cNvPr id="243" name="Freeform 6">
              <a:extLst>
                <a:ext uri="{FF2B5EF4-FFF2-40B4-BE49-F238E27FC236}">
                  <a16:creationId xmlns:a16="http://schemas.microsoft.com/office/drawing/2014/main" id="{4F3BCAD0-4607-4CBF-9958-CE264AC75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05">
              <a:extLst>
                <a:ext uri="{FF2B5EF4-FFF2-40B4-BE49-F238E27FC236}">
                  <a16:creationId xmlns:a16="http://schemas.microsoft.com/office/drawing/2014/main" id="{2D1F4814-558A-4D02-B034-F7CC01552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06">
              <a:extLst>
                <a:ext uri="{FF2B5EF4-FFF2-40B4-BE49-F238E27FC236}">
                  <a16:creationId xmlns:a16="http://schemas.microsoft.com/office/drawing/2014/main" id="{835EB1C5-0DDB-421A-803C-3CFE5F7F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07">
              <a:extLst>
                <a:ext uri="{FF2B5EF4-FFF2-40B4-BE49-F238E27FC236}">
                  <a16:creationId xmlns:a16="http://schemas.microsoft.com/office/drawing/2014/main" id="{B6B3B0BC-A06D-436E-B4D7-B6BEA3DAE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08">
              <a:extLst>
                <a:ext uri="{FF2B5EF4-FFF2-40B4-BE49-F238E27FC236}">
                  <a16:creationId xmlns:a16="http://schemas.microsoft.com/office/drawing/2014/main" id="{698DE96A-6B82-4A16-8C85-8020EE25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09">
              <a:extLst>
                <a:ext uri="{FF2B5EF4-FFF2-40B4-BE49-F238E27FC236}">
                  <a16:creationId xmlns:a16="http://schemas.microsoft.com/office/drawing/2014/main" id="{2DD94D86-59BB-46E4-9429-726123FAF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10">
              <a:extLst>
                <a:ext uri="{FF2B5EF4-FFF2-40B4-BE49-F238E27FC236}">
                  <a16:creationId xmlns:a16="http://schemas.microsoft.com/office/drawing/2014/main" id="{EBD00B65-96F1-4A77-B92B-205AD79F5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11">
              <a:extLst>
                <a:ext uri="{FF2B5EF4-FFF2-40B4-BE49-F238E27FC236}">
                  <a16:creationId xmlns:a16="http://schemas.microsoft.com/office/drawing/2014/main" id="{C79B5315-031A-45A8-A63F-189B407B5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12">
              <a:extLst>
                <a:ext uri="{FF2B5EF4-FFF2-40B4-BE49-F238E27FC236}">
                  <a16:creationId xmlns:a16="http://schemas.microsoft.com/office/drawing/2014/main" id="{22D6FECA-5D06-4A25-BB48-C8BA769C8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22">
              <a:extLst>
                <a:ext uri="{FF2B5EF4-FFF2-40B4-BE49-F238E27FC236}">
                  <a16:creationId xmlns:a16="http://schemas.microsoft.com/office/drawing/2014/main" id="{EA1880C6-7CF7-4FB1-9D31-274E7A364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3">
              <a:extLst>
                <a:ext uri="{FF2B5EF4-FFF2-40B4-BE49-F238E27FC236}">
                  <a16:creationId xmlns:a16="http://schemas.microsoft.com/office/drawing/2014/main" id="{6F5ADCD7-6983-443B-8CB3-23E5E0B3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30">
              <a:extLst>
                <a:ext uri="{FF2B5EF4-FFF2-40B4-BE49-F238E27FC236}">
                  <a16:creationId xmlns:a16="http://schemas.microsoft.com/office/drawing/2014/main" id="{CC56252F-397B-4E77-9A84-26B0A2391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31">
              <a:extLst>
                <a:ext uri="{FF2B5EF4-FFF2-40B4-BE49-F238E27FC236}">
                  <a16:creationId xmlns:a16="http://schemas.microsoft.com/office/drawing/2014/main" id="{8F80EA85-BFDF-472A-A767-594468E23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32">
              <a:extLst>
                <a:ext uri="{FF2B5EF4-FFF2-40B4-BE49-F238E27FC236}">
                  <a16:creationId xmlns:a16="http://schemas.microsoft.com/office/drawing/2014/main" id="{8AB6AE74-F08E-4894-A9F3-BADD3AD1C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34">
              <a:extLst>
                <a:ext uri="{FF2B5EF4-FFF2-40B4-BE49-F238E27FC236}">
                  <a16:creationId xmlns:a16="http://schemas.microsoft.com/office/drawing/2014/main" id="{403235A5-7108-4159-B97C-FFEC9504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35">
              <a:extLst>
                <a:ext uri="{FF2B5EF4-FFF2-40B4-BE49-F238E27FC236}">
                  <a16:creationId xmlns:a16="http://schemas.microsoft.com/office/drawing/2014/main" id="{6411B5FF-9248-4D0E-B7FB-DA2C6AB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41">
              <a:extLst>
                <a:ext uri="{FF2B5EF4-FFF2-40B4-BE49-F238E27FC236}">
                  <a16:creationId xmlns:a16="http://schemas.microsoft.com/office/drawing/2014/main" id="{1F651B2C-B600-416E-9C86-6190AD9F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91">
              <a:extLst>
                <a:ext uri="{FF2B5EF4-FFF2-40B4-BE49-F238E27FC236}">
                  <a16:creationId xmlns:a16="http://schemas.microsoft.com/office/drawing/2014/main" id="{63454AB1-9C6D-42DE-B95E-D1D081125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92">
              <a:extLst>
                <a:ext uri="{FF2B5EF4-FFF2-40B4-BE49-F238E27FC236}">
                  <a16:creationId xmlns:a16="http://schemas.microsoft.com/office/drawing/2014/main" id="{4D1758F3-59E2-4222-BD79-8A2721AEC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93">
              <a:extLst>
                <a:ext uri="{FF2B5EF4-FFF2-40B4-BE49-F238E27FC236}">
                  <a16:creationId xmlns:a16="http://schemas.microsoft.com/office/drawing/2014/main" id="{A555DCE3-F779-48A9-A413-F24AEB8EE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94">
              <a:extLst>
                <a:ext uri="{FF2B5EF4-FFF2-40B4-BE49-F238E27FC236}">
                  <a16:creationId xmlns:a16="http://schemas.microsoft.com/office/drawing/2014/main" id="{73F2406C-1397-4B3B-9410-524740929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95">
              <a:extLst>
                <a:ext uri="{FF2B5EF4-FFF2-40B4-BE49-F238E27FC236}">
                  <a16:creationId xmlns:a16="http://schemas.microsoft.com/office/drawing/2014/main" id="{6F9490A8-70A6-42EF-8F3A-B2E96AAA3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96">
              <a:extLst>
                <a:ext uri="{FF2B5EF4-FFF2-40B4-BE49-F238E27FC236}">
                  <a16:creationId xmlns:a16="http://schemas.microsoft.com/office/drawing/2014/main" id="{621DECC7-63F5-4DDD-9220-6CEB0B01B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97">
              <a:extLst>
                <a:ext uri="{FF2B5EF4-FFF2-40B4-BE49-F238E27FC236}">
                  <a16:creationId xmlns:a16="http://schemas.microsoft.com/office/drawing/2014/main" id="{3939FE02-1BEF-4D7C-A5E6-C1950F6F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98">
              <a:extLst>
                <a:ext uri="{FF2B5EF4-FFF2-40B4-BE49-F238E27FC236}">
                  <a16:creationId xmlns:a16="http://schemas.microsoft.com/office/drawing/2014/main" id="{50217C40-39A3-4B24-91EA-7BD098A48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99">
              <a:extLst>
                <a:ext uri="{FF2B5EF4-FFF2-40B4-BE49-F238E27FC236}">
                  <a16:creationId xmlns:a16="http://schemas.microsoft.com/office/drawing/2014/main" id="{BB7A270F-8016-44CE-AF7E-0B7B05AF4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00">
              <a:extLst>
                <a:ext uri="{FF2B5EF4-FFF2-40B4-BE49-F238E27FC236}">
                  <a16:creationId xmlns:a16="http://schemas.microsoft.com/office/drawing/2014/main" id="{99F2E142-4F59-4799-BF87-6E2DDEB07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01">
              <a:extLst>
                <a:ext uri="{FF2B5EF4-FFF2-40B4-BE49-F238E27FC236}">
                  <a16:creationId xmlns:a16="http://schemas.microsoft.com/office/drawing/2014/main" id="{218080F0-2F72-4F46-AAE4-028D6C910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02">
              <a:extLst>
                <a:ext uri="{FF2B5EF4-FFF2-40B4-BE49-F238E27FC236}">
                  <a16:creationId xmlns:a16="http://schemas.microsoft.com/office/drawing/2014/main" id="{9B56C6A9-19CD-447F-811B-BDC9E88D0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03">
              <a:extLst>
                <a:ext uri="{FF2B5EF4-FFF2-40B4-BE49-F238E27FC236}">
                  <a16:creationId xmlns:a16="http://schemas.microsoft.com/office/drawing/2014/main" id="{DA526FAE-F8B0-4B2F-AB07-9DC9E26AA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04">
              <a:extLst>
                <a:ext uri="{FF2B5EF4-FFF2-40B4-BE49-F238E27FC236}">
                  <a16:creationId xmlns:a16="http://schemas.microsoft.com/office/drawing/2014/main" id="{4ECECD11-8BB3-4354-92E2-A4DA50F7D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13">
              <a:extLst>
                <a:ext uri="{FF2B5EF4-FFF2-40B4-BE49-F238E27FC236}">
                  <a16:creationId xmlns:a16="http://schemas.microsoft.com/office/drawing/2014/main" id="{DCC98544-3E47-4D98-BB92-8F6F54B30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14">
              <a:extLst>
                <a:ext uri="{FF2B5EF4-FFF2-40B4-BE49-F238E27FC236}">
                  <a16:creationId xmlns:a16="http://schemas.microsoft.com/office/drawing/2014/main" id="{E98AE610-634B-4071-BFF2-9D5056517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15">
              <a:extLst>
                <a:ext uri="{FF2B5EF4-FFF2-40B4-BE49-F238E27FC236}">
                  <a16:creationId xmlns:a16="http://schemas.microsoft.com/office/drawing/2014/main" id="{27AEB32E-1BE1-44CA-98D9-E13BF316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17">
              <a:extLst>
                <a:ext uri="{FF2B5EF4-FFF2-40B4-BE49-F238E27FC236}">
                  <a16:creationId xmlns:a16="http://schemas.microsoft.com/office/drawing/2014/main" id="{48E6713F-5BD9-4F45-9A49-FFF08667B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18">
              <a:extLst>
                <a:ext uri="{FF2B5EF4-FFF2-40B4-BE49-F238E27FC236}">
                  <a16:creationId xmlns:a16="http://schemas.microsoft.com/office/drawing/2014/main" id="{BB3A489A-B2E2-48E4-9FBE-55B3ED7AF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19">
              <a:extLst>
                <a:ext uri="{FF2B5EF4-FFF2-40B4-BE49-F238E27FC236}">
                  <a16:creationId xmlns:a16="http://schemas.microsoft.com/office/drawing/2014/main" id="{094A9D19-E8B9-4F36-8D6D-77331106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20">
              <a:extLst>
                <a:ext uri="{FF2B5EF4-FFF2-40B4-BE49-F238E27FC236}">
                  <a16:creationId xmlns:a16="http://schemas.microsoft.com/office/drawing/2014/main" id="{BF289452-AF82-4B62-9C48-CA83DEDF6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21">
              <a:extLst>
                <a:ext uri="{FF2B5EF4-FFF2-40B4-BE49-F238E27FC236}">
                  <a16:creationId xmlns:a16="http://schemas.microsoft.com/office/drawing/2014/main" id="{0AE3B059-4604-4A43-B0C3-537E30465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25">
              <a:extLst>
                <a:ext uri="{FF2B5EF4-FFF2-40B4-BE49-F238E27FC236}">
                  <a16:creationId xmlns:a16="http://schemas.microsoft.com/office/drawing/2014/main" id="{10132848-C235-45EB-ADB0-C34D40223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26">
              <a:extLst>
                <a:ext uri="{FF2B5EF4-FFF2-40B4-BE49-F238E27FC236}">
                  <a16:creationId xmlns:a16="http://schemas.microsoft.com/office/drawing/2014/main" id="{E1E62E3E-E9B7-4E65-A77D-0B156AED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27">
              <a:extLst>
                <a:ext uri="{FF2B5EF4-FFF2-40B4-BE49-F238E27FC236}">
                  <a16:creationId xmlns:a16="http://schemas.microsoft.com/office/drawing/2014/main" id="{DEE80DB5-E3E3-47A8-8FBF-55A82C1D0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28">
              <a:extLst>
                <a:ext uri="{FF2B5EF4-FFF2-40B4-BE49-F238E27FC236}">
                  <a16:creationId xmlns:a16="http://schemas.microsoft.com/office/drawing/2014/main" id="{D042F10F-BF8A-4A19-9A21-0D23D2251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29">
              <a:extLst>
                <a:ext uri="{FF2B5EF4-FFF2-40B4-BE49-F238E27FC236}">
                  <a16:creationId xmlns:a16="http://schemas.microsoft.com/office/drawing/2014/main" id="{81464074-C977-43A0-9F58-9F2D39D44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33">
              <a:extLst>
                <a:ext uri="{FF2B5EF4-FFF2-40B4-BE49-F238E27FC236}">
                  <a16:creationId xmlns:a16="http://schemas.microsoft.com/office/drawing/2014/main" id="{934B71F4-D3D9-42DC-A412-12C7F9E4E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36">
              <a:extLst>
                <a:ext uri="{FF2B5EF4-FFF2-40B4-BE49-F238E27FC236}">
                  <a16:creationId xmlns:a16="http://schemas.microsoft.com/office/drawing/2014/main" id="{FBB01C1C-9203-4630-986A-AB4AF50D7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37">
              <a:extLst>
                <a:ext uri="{FF2B5EF4-FFF2-40B4-BE49-F238E27FC236}">
                  <a16:creationId xmlns:a16="http://schemas.microsoft.com/office/drawing/2014/main" id="{601EA298-1C46-48A3-B61A-CF7EFDCD8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38">
              <a:extLst>
                <a:ext uri="{FF2B5EF4-FFF2-40B4-BE49-F238E27FC236}">
                  <a16:creationId xmlns:a16="http://schemas.microsoft.com/office/drawing/2014/main" id="{0D7B4A27-58C9-4260-A47D-07572B7B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39">
              <a:extLst>
                <a:ext uri="{FF2B5EF4-FFF2-40B4-BE49-F238E27FC236}">
                  <a16:creationId xmlns:a16="http://schemas.microsoft.com/office/drawing/2014/main" id="{339C288B-4469-4550-9B08-C37696CE1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40">
              <a:extLst>
                <a:ext uri="{FF2B5EF4-FFF2-40B4-BE49-F238E27FC236}">
                  <a16:creationId xmlns:a16="http://schemas.microsoft.com/office/drawing/2014/main" id="{7B1B3374-B2EA-4DF7-8764-C3CB79C7E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42">
              <a:extLst>
                <a:ext uri="{FF2B5EF4-FFF2-40B4-BE49-F238E27FC236}">
                  <a16:creationId xmlns:a16="http://schemas.microsoft.com/office/drawing/2014/main" id="{D97A33DD-2F13-4169-B067-077678140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43">
              <a:extLst>
                <a:ext uri="{FF2B5EF4-FFF2-40B4-BE49-F238E27FC236}">
                  <a16:creationId xmlns:a16="http://schemas.microsoft.com/office/drawing/2014/main" id="{B5074881-2F62-4B52-949F-B04408D16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44">
              <a:extLst>
                <a:ext uri="{FF2B5EF4-FFF2-40B4-BE49-F238E27FC236}">
                  <a16:creationId xmlns:a16="http://schemas.microsoft.com/office/drawing/2014/main" id="{12941634-10D5-4B43-844C-5269FBF03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45">
              <a:extLst>
                <a:ext uri="{FF2B5EF4-FFF2-40B4-BE49-F238E27FC236}">
                  <a16:creationId xmlns:a16="http://schemas.microsoft.com/office/drawing/2014/main" id="{8A40610C-2D6B-40C8-99C6-EBFEFA35F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8">
              <a:extLst>
                <a:ext uri="{FF2B5EF4-FFF2-40B4-BE49-F238E27FC236}">
                  <a16:creationId xmlns:a16="http://schemas.microsoft.com/office/drawing/2014/main" id="{BC5855FC-67C0-4E21-AF77-CD96C7715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8">
              <a:extLst>
                <a:ext uri="{FF2B5EF4-FFF2-40B4-BE49-F238E27FC236}">
                  <a16:creationId xmlns:a16="http://schemas.microsoft.com/office/drawing/2014/main" id="{C94A7C1A-79EE-4BD6-ABE5-12BA2065E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06">
              <a:extLst>
                <a:ext uri="{FF2B5EF4-FFF2-40B4-BE49-F238E27FC236}">
                  <a16:creationId xmlns:a16="http://schemas.microsoft.com/office/drawing/2014/main" id="{5F0B3818-4D47-4CE5-B526-89FAA10B9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20">
              <a:extLst>
                <a:ext uri="{FF2B5EF4-FFF2-40B4-BE49-F238E27FC236}">
                  <a16:creationId xmlns:a16="http://schemas.microsoft.com/office/drawing/2014/main" id="{6E426870-BE6D-4AA5-87E6-2FA215358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20">
              <a:extLst>
                <a:ext uri="{FF2B5EF4-FFF2-40B4-BE49-F238E27FC236}">
                  <a16:creationId xmlns:a16="http://schemas.microsoft.com/office/drawing/2014/main" id="{0FF6C0A1-32C7-4C02-B2E5-CFBBEC752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25">
              <a:extLst>
                <a:ext uri="{FF2B5EF4-FFF2-40B4-BE49-F238E27FC236}">
                  <a16:creationId xmlns:a16="http://schemas.microsoft.com/office/drawing/2014/main" id="{0E16C7C5-A405-41C7-8341-8E1F6ACAA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37">
              <a:extLst>
                <a:ext uri="{FF2B5EF4-FFF2-40B4-BE49-F238E27FC236}">
                  <a16:creationId xmlns:a16="http://schemas.microsoft.com/office/drawing/2014/main" id="{41B90406-5C7A-4BED-AA1B-0530F5604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6">
              <a:extLst>
                <a:ext uri="{FF2B5EF4-FFF2-40B4-BE49-F238E27FC236}">
                  <a16:creationId xmlns:a16="http://schemas.microsoft.com/office/drawing/2014/main" id="{8F608397-21C8-49DC-A11E-801D969F6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05">
              <a:extLst>
                <a:ext uri="{FF2B5EF4-FFF2-40B4-BE49-F238E27FC236}">
                  <a16:creationId xmlns:a16="http://schemas.microsoft.com/office/drawing/2014/main" id="{39A28ADA-319F-435D-93B3-C89A97E7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06">
              <a:extLst>
                <a:ext uri="{FF2B5EF4-FFF2-40B4-BE49-F238E27FC236}">
                  <a16:creationId xmlns:a16="http://schemas.microsoft.com/office/drawing/2014/main" id="{4C6B553D-7106-43F3-B327-96968B9EB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07">
              <a:extLst>
                <a:ext uri="{FF2B5EF4-FFF2-40B4-BE49-F238E27FC236}">
                  <a16:creationId xmlns:a16="http://schemas.microsoft.com/office/drawing/2014/main" id="{9B34E780-BE52-47E1-B81D-9A0D48BEC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08">
              <a:extLst>
                <a:ext uri="{FF2B5EF4-FFF2-40B4-BE49-F238E27FC236}">
                  <a16:creationId xmlns:a16="http://schemas.microsoft.com/office/drawing/2014/main" id="{07723F77-D7FC-42CD-9C67-6E93222F8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09">
              <a:extLst>
                <a:ext uri="{FF2B5EF4-FFF2-40B4-BE49-F238E27FC236}">
                  <a16:creationId xmlns:a16="http://schemas.microsoft.com/office/drawing/2014/main" id="{0D985CD7-C625-4231-B96E-3C81ADEA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110">
              <a:extLst>
                <a:ext uri="{FF2B5EF4-FFF2-40B4-BE49-F238E27FC236}">
                  <a16:creationId xmlns:a16="http://schemas.microsoft.com/office/drawing/2014/main" id="{5C3868C0-15C7-4C74-B7C9-148548529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111">
              <a:extLst>
                <a:ext uri="{FF2B5EF4-FFF2-40B4-BE49-F238E27FC236}">
                  <a16:creationId xmlns:a16="http://schemas.microsoft.com/office/drawing/2014/main" id="{C0C21580-CDFB-4DBF-BEDE-44A05D1B2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12">
              <a:extLst>
                <a:ext uri="{FF2B5EF4-FFF2-40B4-BE49-F238E27FC236}">
                  <a16:creationId xmlns:a16="http://schemas.microsoft.com/office/drawing/2014/main" id="{DAF93A7A-9784-4677-BF9F-5FA5A4A0B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22">
              <a:extLst>
                <a:ext uri="{FF2B5EF4-FFF2-40B4-BE49-F238E27FC236}">
                  <a16:creationId xmlns:a16="http://schemas.microsoft.com/office/drawing/2014/main" id="{1D396C6B-7D15-4D1A-B1C2-81D2A17AC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130">
              <a:extLst>
                <a:ext uri="{FF2B5EF4-FFF2-40B4-BE49-F238E27FC236}">
                  <a16:creationId xmlns:a16="http://schemas.microsoft.com/office/drawing/2014/main" id="{67BFAC74-17A1-4335-8046-7125C99E4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131">
              <a:extLst>
                <a:ext uri="{FF2B5EF4-FFF2-40B4-BE49-F238E27FC236}">
                  <a16:creationId xmlns:a16="http://schemas.microsoft.com/office/drawing/2014/main" id="{3AE8A8D9-39D9-439C-B26A-CEB43EFA3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32">
              <a:extLst>
                <a:ext uri="{FF2B5EF4-FFF2-40B4-BE49-F238E27FC236}">
                  <a16:creationId xmlns:a16="http://schemas.microsoft.com/office/drawing/2014/main" id="{54808635-F2FB-4DD0-B4B4-5006D0C9B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34">
              <a:extLst>
                <a:ext uri="{FF2B5EF4-FFF2-40B4-BE49-F238E27FC236}">
                  <a16:creationId xmlns:a16="http://schemas.microsoft.com/office/drawing/2014/main" id="{FB8866F0-C199-4F49-841E-A46EB3632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135">
              <a:extLst>
                <a:ext uri="{FF2B5EF4-FFF2-40B4-BE49-F238E27FC236}">
                  <a16:creationId xmlns:a16="http://schemas.microsoft.com/office/drawing/2014/main" id="{C1C3081B-8713-4376-A353-A47D384CE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41">
              <a:extLst>
                <a:ext uri="{FF2B5EF4-FFF2-40B4-BE49-F238E27FC236}">
                  <a16:creationId xmlns:a16="http://schemas.microsoft.com/office/drawing/2014/main" id="{D0969870-FE6F-495B-B6A2-EEDA6B2D1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91">
              <a:extLst>
                <a:ext uri="{FF2B5EF4-FFF2-40B4-BE49-F238E27FC236}">
                  <a16:creationId xmlns:a16="http://schemas.microsoft.com/office/drawing/2014/main" id="{E90DCE8F-BDBD-4D92-B335-784385202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92">
              <a:extLst>
                <a:ext uri="{FF2B5EF4-FFF2-40B4-BE49-F238E27FC236}">
                  <a16:creationId xmlns:a16="http://schemas.microsoft.com/office/drawing/2014/main" id="{E7FF6C2A-433D-4687-8E49-F054E01F9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93">
              <a:extLst>
                <a:ext uri="{FF2B5EF4-FFF2-40B4-BE49-F238E27FC236}">
                  <a16:creationId xmlns:a16="http://schemas.microsoft.com/office/drawing/2014/main" id="{544C64A4-733A-47BC-9C58-9694D98D3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94">
              <a:extLst>
                <a:ext uri="{FF2B5EF4-FFF2-40B4-BE49-F238E27FC236}">
                  <a16:creationId xmlns:a16="http://schemas.microsoft.com/office/drawing/2014/main" id="{1F4E1DF2-0836-4AC7-83EF-C1DB4119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95">
              <a:extLst>
                <a:ext uri="{FF2B5EF4-FFF2-40B4-BE49-F238E27FC236}">
                  <a16:creationId xmlns:a16="http://schemas.microsoft.com/office/drawing/2014/main" id="{7F4098CD-0DBA-41CF-94C9-5B4A2790B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96">
              <a:extLst>
                <a:ext uri="{FF2B5EF4-FFF2-40B4-BE49-F238E27FC236}">
                  <a16:creationId xmlns:a16="http://schemas.microsoft.com/office/drawing/2014/main" id="{746264D9-CDCA-4D28-9CBB-AD2DF6B0A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97">
              <a:extLst>
                <a:ext uri="{FF2B5EF4-FFF2-40B4-BE49-F238E27FC236}">
                  <a16:creationId xmlns:a16="http://schemas.microsoft.com/office/drawing/2014/main" id="{1EA90CCC-8F4E-4257-B4AB-4AFF917A9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98">
              <a:extLst>
                <a:ext uri="{FF2B5EF4-FFF2-40B4-BE49-F238E27FC236}">
                  <a16:creationId xmlns:a16="http://schemas.microsoft.com/office/drawing/2014/main" id="{86667B9E-67C7-4E33-8DC7-C9781B79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99">
              <a:extLst>
                <a:ext uri="{FF2B5EF4-FFF2-40B4-BE49-F238E27FC236}">
                  <a16:creationId xmlns:a16="http://schemas.microsoft.com/office/drawing/2014/main" id="{2CE4C618-0C3B-4E44-B5F2-231996E68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00">
              <a:extLst>
                <a:ext uri="{FF2B5EF4-FFF2-40B4-BE49-F238E27FC236}">
                  <a16:creationId xmlns:a16="http://schemas.microsoft.com/office/drawing/2014/main" id="{04F4C21D-18D8-444C-B9F7-1FF5C9618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01">
              <a:extLst>
                <a:ext uri="{FF2B5EF4-FFF2-40B4-BE49-F238E27FC236}">
                  <a16:creationId xmlns:a16="http://schemas.microsoft.com/office/drawing/2014/main" id="{FA180744-D5B0-4BE1-8213-AEB307D21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04">
              <a:extLst>
                <a:ext uri="{FF2B5EF4-FFF2-40B4-BE49-F238E27FC236}">
                  <a16:creationId xmlns:a16="http://schemas.microsoft.com/office/drawing/2014/main" id="{518C1579-E429-4731-A86F-3594B90A5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13">
              <a:extLst>
                <a:ext uri="{FF2B5EF4-FFF2-40B4-BE49-F238E27FC236}">
                  <a16:creationId xmlns:a16="http://schemas.microsoft.com/office/drawing/2014/main" id="{0747C1A0-7BB0-4493-8355-FC275A5C0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14">
              <a:extLst>
                <a:ext uri="{FF2B5EF4-FFF2-40B4-BE49-F238E27FC236}">
                  <a16:creationId xmlns:a16="http://schemas.microsoft.com/office/drawing/2014/main" id="{5E722D2F-083A-4A3F-9E93-B5938C3FE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15">
              <a:extLst>
                <a:ext uri="{FF2B5EF4-FFF2-40B4-BE49-F238E27FC236}">
                  <a16:creationId xmlns:a16="http://schemas.microsoft.com/office/drawing/2014/main" id="{DF049D09-D570-432D-A63A-21A29D5C5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20">
              <a:extLst>
                <a:ext uri="{FF2B5EF4-FFF2-40B4-BE49-F238E27FC236}">
                  <a16:creationId xmlns:a16="http://schemas.microsoft.com/office/drawing/2014/main" id="{916CB67F-9F5C-4B14-9872-6FCD6BB7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21">
              <a:extLst>
                <a:ext uri="{FF2B5EF4-FFF2-40B4-BE49-F238E27FC236}">
                  <a16:creationId xmlns:a16="http://schemas.microsoft.com/office/drawing/2014/main" id="{317CD491-D9ED-4B96-B667-CD15A4764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25">
              <a:extLst>
                <a:ext uri="{FF2B5EF4-FFF2-40B4-BE49-F238E27FC236}">
                  <a16:creationId xmlns:a16="http://schemas.microsoft.com/office/drawing/2014/main" id="{262C581B-C8D0-4884-8F4F-5A1E952D9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26">
              <a:extLst>
                <a:ext uri="{FF2B5EF4-FFF2-40B4-BE49-F238E27FC236}">
                  <a16:creationId xmlns:a16="http://schemas.microsoft.com/office/drawing/2014/main" id="{4F116EC9-6317-4526-9389-77E4C94F3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27">
              <a:extLst>
                <a:ext uri="{FF2B5EF4-FFF2-40B4-BE49-F238E27FC236}">
                  <a16:creationId xmlns:a16="http://schemas.microsoft.com/office/drawing/2014/main" id="{C23101D8-C0F0-4E39-8F48-B6DE6AE62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28">
              <a:extLst>
                <a:ext uri="{FF2B5EF4-FFF2-40B4-BE49-F238E27FC236}">
                  <a16:creationId xmlns:a16="http://schemas.microsoft.com/office/drawing/2014/main" id="{492738F5-D36B-4DFF-9378-B7520F79A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29">
              <a:extLst>
                <a:ext uri="{FF2B5EF4-FFF2-40B4-BE49-F238E27FC236}">
                  <a16:creationId xmlns:a16="http://schemas.microsoft.com/office/drawing/2014/main" id="{BEE1C579-EE31-4581-A7F2-75CAB449C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33">
              <a:extLst>
                <a:ext uri="{FF2B5EF4-FFF2-40B4-BE49-F238E27FC236}">
                  <a16:creationId xmlns:a16="http://schemas.microsoft.com/office/drawing/2014/main" id="{BAD41752-081E-4E72-9C53-DC5A95A90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36">
              <a:extLst>
                <a:ext uri="{FF2B5EF4-FFF2-40B4-BE49-F238E27FC236}">
                  <a16:creationId xmlns:a16="http://schemas.microsoft.com/office/drawing/2014/main" id="{1B876426-6534-43ED-A5D8-D6F59EDC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37">
              <a:extLst>
                <a:ext uri="{FF2B5EF4-FFF2-40B4-BE49-F238E27FC236}">
                  <a16:creationId xmlns:a16="http://schemas.microsoft.com/office/drawing/2014/main" id="{5D5432D5-FA94-47AB-8B6D-F187DA78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138">
              <a:extLst>
                <a:ext uri="{FF2B5EF4-FFF2-40B4-BE49-F238E27FC236}">
                  <a16:creationId xmlns:a16="http://schemas.microsoft.com/office/drawing/2014/main" id="{76BB7EFC-8D35-48AC-8FA9-8007BAA73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140">
              <a:extLst>
                <a:ext uri="{FF2B5EF4-FFF2-40B4-BE49-F238E27FC236}">
                  <a16:creationId xmlns:a16="http://schemas.microsoft.com/office/drawing/2014/main" id="{BCF1488D-67CE-4DCF-A322-53F89A8AA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142">
              <a:extLst>
                <a:ext uri="{FF2B5EF4-FFF2-40B4-BE49-F238E27FC236}">
                  <a16:creationId xmlns:a16="http://schemas.microsoft.com/office/drawing/2014/main" id="{CC546D53-A79A-4647-ABB8-7C64C22BA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125">
              <a:extLst>
                <a:ext uri="{FF2B5EF4-FFF2-40B4-BE49-F238E27FC236}">
                  <a16:creationId xmlns:a16="http://schemas.microsoft.com/office/drawing/2014/main" id="{8C01F53B-BEB9-468C-8A41-16F43875B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137">
              <a:extLst>
                <a:ext uri="{FF2B5EF4-FFF2-40B4-BE49-F238E27FC236}">
                  <a16:creationId xmlns:a16="http://schemas.microsoft.com/office/drawing/2014/main" id="{55918538-C88B-4BBF-8482-63EBA4243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38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CB7AA-3BAE-8A4F-A94F-BCB8379F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55" y="106993"/>
            <a:ext cx="9422186" cy="939381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учителів </a:t>
            </a: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фізичної культури , </a:t>
            </a:r>
            <a:b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Захисту України та трудового навчання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2686B72C-21F0-C147-EFAD-111C88850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446489"/>
              </p:ext>
            </p:extLst>
          </p:nvPr>
        </p:nvGraphicFramePr>
        <p:xfrm>
          <a:off x="241954" y="1060858"/>
          <a:ext cx="11708092" cy="569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372">
                  <a:extLst>
                    <a:ext uri="{9D8B030D-6E8A-4147-A177-3AD203B41FA5}">
                      <a16:colId xmlns:a16="http://schemas.microsoft.com/office/drawing/2014/main" val="1755582111"/>
                    </a:ext>
                  </a:extLst>
                </a:gridCol>
                <a:gridCol w="2832859">
                  <a:extLst>
                    <a:ext uri="{9D8B030D-6E8A-4147-A177-3AD203B41FA5}">
                      <a16:colId xmlns:a16="http://schemas.microsoft.com/office/drawing/2014/main" val="3199691125"/>
                    </a:ext>
                  </a:extLst>
                </a:gridCol>
                <a:gridCol w="3355838">
                  <a:extLst>
                    <a:ext uri="{9D8B030D-6E8A-4147-A177-3AD203B41FA5}">
                      <a16:colId xmlns:a16="http://schemas.microsoft.com/office/drawing/2014/main" val="330982639"/>
                    </a:ext>
                  </a:extLst>
                </a:gridCol>
                <a:gridCol w="2927023">
                  <a:extLst>
                    <a:ext uri="{9D8B030D-6E8A-4147-A177-3AD203B41FA5}">
                      <a16:colId xmlns:a16="http://schemas.microsoft.com/office/drawing/2014/main" val="2285561558"/>
                    </a:ext>
                  </a:extLst>
                </a:gridCol>
              </a:tblGrid>
              <a:tr h="448112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744965"/>
                  </a:ext>
                </a:extLst>
              </a:tr>
              <a:tr h="29353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19» серпня -2021 року  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ліцей №1)</a:t>
                      </a:r>
                      <a:endParaRPr lang="uk-UA" sz="14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Уточнення і корекція навчальних програм, планів. Системи оцінювання навчальних  досягнень учнів з предметів.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buAutoNum type="arabicPlain" startAt="13"/>
                      </a:pPr>
                      <a:r>
                        <a:rPr lang="uk-UA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жовтня  2021р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Їжівський</a:t>
                      </a:r>
                      <a:r>
                        <a:rPr lang="uk-UA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ліцей)</a:t>
                      </a:r>
                      <a:endParaRPr lang="uk-UA" sz="1100" b="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buNone/>
                      </a:pPr>
                      <a:endParaRPr lang="uk-UA" sz="140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Особливості організації уроків за допомогою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язберігаючих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технологій.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Круглий стіл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Виховання культури здоров’я учнів-запорука його збереження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25» листопада 2021 р.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ліцей №2)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 Інноваційні форми та методи роботи на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фізичної культури та Захисту України.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Обговорення та вироблення рекомендацій по втіленню «Державного стандарту базової і повної загальної середньої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освіти».Викладання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фізичної культури у 5,9 класах на основі вимог «Державного стандарту і повної загальної середньої освіти».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»березня 2022 р. в (</a:t>
                      </a:r>
                      <a:r>
                        <a:rPr lang="uk-UA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режимі онлайн)</a:t>
                      </a:r>
                      <a:endParaRPr lang="uk-UA" sz="1400" b="0" i="0" u="sng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</a:t>
                      </a:r>
                      <a:r>
                        <a:rPr lang="uk-UA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Застосування інформаційно-комунікаційних технологій навчання як засіб формування ключових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uk-UA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Формування ключових </a:t>
                      </a:r>
                      <a:r>
                        <a:rPr lang="uk-UA" sz="1400" i="1" u="sng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1400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учнів шляхом використання ІКТ на </a:t>
                      </a:r>
                      <a:r>
                        <a:rPr lang="uk-UA" sz="1400" i="1" u="sng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1400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фізичної культури.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1869968"/>
                  </a:ext>
                </a:extLst>
              </a:tr>
              <a:tr h="817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Профілактика травматизму на уроках фізичної культури та Захисту України.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735" marR="285750" indent="-38735"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Формування мотивації навчання на уроках фізичної культури  та Захисту України.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Відкритий урок з фізичної культури на тему   «Баскетбол» (Урок в 5-класі).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Дистанційна освіта :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Zoom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Meet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викладанні фізичної культури та предмета «Захист України».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5461126"/>
                  </a:ext>
                </a:extLst>
              </a:tr>
              <a:tr h="1392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Обговорення плану підготовки команд для участі в районних та обласних змаганнях .  Підготовка до проведення «Олімпійського тижня».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національно-патріотичного виховання у формуванні духовно морального світогляду школярів.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Виховний захід : «</a:t>
                      </a:r>
                      <a:r>
                        <a:rPr lang="uk-UA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Козацькому роду нема переводу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Робота з обдарованими дітьми.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Виховний захід : «Малі Олімпійці».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фізичного розвитку школярів на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фізичної культури та предмета «Захист України».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16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83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38" name="Rectangle 69">
            <a:extLst>
              <a:ext uri="{FF2B5EF4-FFF2-40B4-BE49-F238E27FC236}">
                <a16:creationId xmlns:a16="http://schemas.microsoft.com/office/drawing/2014/main" id="{2E04340B-F343-4C6B-A55C-E7C0DB272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9" name="Rectangle 71">
            <a:extLst>
              <a:ext uri="{FF2B5EF4-FFF2-40B4-BE49-F238E27FC236}">
                <a16:creationId xmlns:a16="http://schemas.microsoft.com/office/drawing/2014/main" id="{7E2DCBB0-5BC0-46A2-A9A8-9DD17C2D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72524-DA57-390C-14D6-71253E00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41" y="4675633"/>
            <a:ext cx="10460790" cy="14571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br>
              <a:rPr lang="uk-UA" b="1" dirty="0">
                <a:effectLst/>
              </a:rPr>
            </a:br>
            <a:br>
              <a:rPr lang="uk-UA" b="1" dirty="0">
                <a:effectLst/>
              </a:rPr>
            </a:br>
            <a:br>
              <a:rPr lang="uk-UA" b="1" dirty="0">
                <a:effectLst/>
              </a:rPr>
            </a:br>
            <a:br>
              <a:rPr lang="uk-UA" b="1" dirty="0">
                <a:effectLst/>
              </a:rPr>
            </a:br>
            <a:br>
              <a:rPr lang="uk-UA" b="1" dirty="0">
                <a:effectLst/>
              </a:rPr>
            </a:br>
            <a:br>
              <a:rPr lang="uk-UA" b="1" dirty="0">
                <a:effectLst/>
              </a:rPr>
            </a:br>
            <a:r>
              <a:rPr lang="en-US" b="1" dirty="0" err="1">
                <a:effectLst/>
              </a:rPr>
              <a:t>Малі</a:t>
            </a:r>
            <a:r>
              <a:rPr lang="en-US" b="1" dirty="0">
                <a:effectLst/>
              </a:rPr>
              <a:t>  </a:t>
            </a:r>
            <a:r>
              <a:rPr lang="en-US" b="1" dirty="0" err="1">
                <a:effectLst/>
              </a:rPr>
              <a:t>Олімпійці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824206-793E-8DAA-883D-CBB31871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23" y="1141941"/>
            <a:ext cx="3320852" cy="24906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95B3B1-C7D1-2D43-27C6-A38285B756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47478" y="1135501"/>
            <a:ext cx="3385919" cy="253943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DE428-2433-927B-5D98-A3B41D567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457" y="1141844"/>
            <a:ext cx="3810327" cy="2543393"/>
          </a:xfrm>
          <a:prstGeom prst="rect">
            <a:avLst/>
          </a:prstGeom>
        </p:spPr>
      </p:pic>
      <p:grpSp>
        <p:nvGrpSpPr>
          <p:cNvPr id="340" name="Group 73">
            <a:extLst>
              <a:ext uri="{FF2B5EF4-FFF2-40B4-BE49-F238E27FC236}">
                <a16:creationId xmlns:a16="http://schemas.microsoft.com/office/drawing/2014/main" id="{BD2CE819-C499-4310-82F3-44A6D2467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227" y="3928636"/>
            <a:ext cx="12157773" cy="494218"/>
            <a:chOff x="18956" y="5952517"/>
            <a:chExt cx="12157773" cy="494218"/>
          </a:xfrm>
          <a:solidFill>
            <a:schemeClr val="bg2">
              <a:lumMod val="90000"/>
            </a:schemeClr>
          </a:solidFill>
        </p:grpSpPr>
        <p:sp>
          <p:nvSpPr>
            <p:cNvPr id="341" name="Freeform 10">
              <a:extLst>
                <a:ext uri="{FF2B5EF4-FFF2-40B4-BE49-F238E27FC236}">
                  <a16:creationId xmlns:a16="http://schemas.microsoft.com/office/drawing/2014/main" id="{F28AA028-2428-4227-A0F8-204BE0F9C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Freeform 15">
              <a:extLst>
                <a:ext uri="{FF2B5EF4-FFF2-40B4-BE49-F238E27FC236}">
                  <a16:creationId xmlns:a16="http://schemas.microsoft.com/office/drawing/2014/main" id="{1824F982-226A-459A-9AEF-EAEDC55CF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BF2C212D-E918-4B81-9B6A-BE683E5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C647ED84-20D8-4C7E-A782-68C12B71D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FAA41150-182D-4EAA-B2C0-55F91900B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B644C1A8-C9EC-4514-95E4-7483175D8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55A2F137-C9FC-4234-9C56-4867BC969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ABB3492D-244F-4B0C-8E00-7EFBA7136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3A0A10FB-3C3B-4E9D-BEBB-AD5ACC0BB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C930EBF4-B2BD-49D0-B48C-272B86757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E825B040-24AC-4F08-A690-11D43FA2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A2BB875A-EFBF-48DD-AA4B-6D39B1B15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F9F4AF39-72FB-4DFF-99F8-9F7BB388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51">
              <a:extLst>
                <a:ext uri="{FF2B5EF4-FFF2-40B4-BE49-F238E27FC236}">
                  <a16:creationId xmlns:a16="http://schemas.microsoft.com/office/drawing/2014/main" id="{955D57F0-8D5E-46E4-917D-E9AC775ED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534FC583-E02C-4776-8D20-5B50DAFCA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16AFB4FC-B21F-4D87-A863-ECE9789ED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C52A40B7-D5C9-46A0-8E78-A5EA3569A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BD1A6AFA-7B77-4763-8FE7-2274E0549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56">
              <a:extLst>
                <a:ext uri="{FF2B5EF4-FFF2-40B4-BE49-F238E27FC236}">
                  <a16:creationId xmlns:a16="http://schemas.microsoft.com/office/drawing/2014/main" id="{A160CBC5-9AD6-48E1-93BC-AB7EBF5EA2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57">
              <a:extLst>
                <a:ext uri="{FF2B5EF4-FFF2-40B4-BE49-F238E27FC236}">
                  <a16:creationId xmlns:a16="http://schemas.microsoft.com/office/drawing/2014/main" id="{FE58E794-FFA5-4CEE-B535-07DCBF3AD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id="{6E412B1D-86B6-4B43-AA3A-42442669B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id="{D70FDB13-65B6-458B-ACEE-DA8086113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id="{6D057B64-342D-4567-96DA-8303A14B1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5">
              <a:extLst>
                <a:ext uri="{FF2B5EF4-FFF2-40B4-BE49-F238E27FC236}">
                  <a16:creationId xmlns:a16="http://schemas.microsoft.com/office/drawing/2014/main" id="{B099BA1A-AC5A-48D1-89C4-72E317542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43D9E18D-B1C2-4F90-93A2-93EA02BC5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7">
              <a:extLst>
                <a:ext uri="{FF2B5EF4-FFF2-40B4-BE49-F238E27FC236}">
                  <a16:creationId xmlns:a16="http://schemas.microsoft.com/office/drawing/2014/main" id="{80CD9DBA-E34F-402A-872E-AB8C0D1E5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D9FFBE32-6888-4252-989C-2AA3398CF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9">
              <a:extLst>
                <a:ext uri="{FF2B5EF4-FFF2-40B4-BE49-F238E27FC236}">
                  <a16:creationId xmlns:a16="http://schemas.microsoft.com/office/drawing/2014/main" id="{23CE3E82-A427-4B73-AF8F-BF0FDFF2A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6A9CFBA0-8BD1-4B44-AAC6-BF6B60D1D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55E169CC-FA65-4507-B612-45695B7E0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7931C600-1F3C-4604-903C-E291649F8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5A36158E-7F42-4202-A0F9-52C3073FC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55C24F85-EFDA-4BF6-BC05-171BEE27BE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2066B583-A980-44B7-B55B-B2CA6A92CF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68DFE10C-2655-4366-9243-A5BF3B4E2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25">
              <a:extLst>
                <a:ext uri="{FF2B5EF4-FFF2-40B4-BE49-F238E27FC236}">
                  <a16:creationId xmlns:a16="http://schemas.microsoft.com/office/drawing/2014/main" id="{CE73AB87-B8F1-4A56-9236-379C609B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CED44ABE-DC6B-4BA5-982A-69C8BBAF5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31">
              <a:extLst>
                <a:ext uri="{FF2B5EF4-FFF2-40B4-BE49-F238E27FC236}">
                  <a16:creationId xmlns:a16="http://schemas.microsoft.com/office/drawing/2014/main" id="{81E0CCA0-7533-44F0-8534-3C5703E13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3" name="Freeform 32">
              <a:extLst>
                <a:ext uri="{FF2B5EF4-FFF2-40B4-BE49-F238E27FC236}">
                  <a16:creationId xmlns:a16="http://schemas.microsoft.com/office/drawing/2014/main" id="{4129EA10-EA55-4D8B-A126-5B79B67BD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4" name="Freeform 33">
              <a:extLst>
                <a:ext uri="{FF2B5EF4-FFF2-40B4-BE49-F238E27FC236}">
                  <a16:creationId xmlns:a16="http://schemas.microsoft.com/office/drawing/2014/main" id="{0311E173-9DC0-4867-B638-87A5AE41D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Freeform 34">
              <a:extLst>
                <a:ext uri="{FF2B5EF4-FFF2-40B4-BE49-F238E27FC236}">
                  <a16:creationId xmlns:a16="http://schemas.microsoft.com/office/drawing/2014/main" id="{0A34CEA6-0B5F-4305-8417-49F6B18F2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Freeform 35">
              <a:extLst>
                <a:ext uri="{FF2B5EF4-FFF2-40B4-BE49-F238E27FC236}">
                  <a16:creationId xmlns:a16="http://schemas.microsoft.com/office/drawing/2014/main" id="{9DC56F10-1589-454E-8E14-D2BD18408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7" name="Freeform 36">
              <a:extLst>
                <a:ext uri="{FF2B5EF4-FFF2-40B4-BE49-F238E27FC236}">
                  <a16:creationId xmlns:a16="http://schemas.microsoft.com/office/drawing/2014/main" id="{89D30F69-D29B-419E-94D9-B2777C85C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8" name="Freeform 37">
              <a:extLst>
                <a:ext uri="{FF2B5EF4-FFF2-40B4-BE49-F238E27FC236}">
                  <a16:creationId xmlns:a16="http://schemas.microsoft.com/office/drawing/2014/main" id="{8D16CF2C-A41B-45F2-A0C8-0B54BC6F9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Freeform 38">
              <a:extLst>
                <a:ext uri="{FF2B5EF4-FFF2-40B4-BE49-F238E27FC236}">
                  <a16:creationId xmlns:a16="http://schemas.microsoft.com/office/drawing/2014/main" id="{D918ED98-1D0A-4DBE-8786-DD6C06F00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0" name="Freeform 39">
              <a:extLst>
                <a:ext uri="{FF2B5EF4-FFF2-40B4-BE49-F238E27FC236}">
                  <a16:creationId xmlns:a16="http://schemas.microsoft.com/office/drawing/2014/main" id="{BF989FDC-4AAE-4E60-8570-223AAAE67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" name="Freeform 40">
              <a:extLst>
                <a:ext uri="{FF2B5EF4-FFF2-40B4-BE49-F238E27FC236}">
                  <a16:creationId xmlns:a16="http://schemas.microsoft.com/office/drawing/2014/main" id="{32FE2AD7-8009-4B79-B351-B88D9A458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2" name="Freeform 41">
              <a:extLst>
                <a:ext uri="{FF2B5EF4-FFF2-40B4-BE49-F238E27FC236}">
                  <a16:creationId xmlns:a16="http://schemas.microsoft.com/office/drawing/2014/main" id="{D68AE2E1-992D-4554-8E11-85CF7691E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3" name="Freeform 42">
              <a:extLst>
                <a:ext uri="{FF2B5EF4-FFF2-40B4-BE49-F238E27FC236}">
                  <a16:creationId xmlns:a16="http://schemas.microsoft.com/office/drawing/2014/main" id="{D7105173-7834-4D35-BEBA-1F1D42049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4" name="Freeform 44">
              <a:extLst>
                <a:ext uri="{FF2B5EF4-FFF2-40B4-BE49-F238E27FC236}">
                  <a16:creationId xmlns:a16="http://schemas.microsoft.com/office/drawing/2014/main" id="{9DA0548E-E8C9-49DA-859B-C47D003AB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5" name="Freeform 45">
              <a:extLst>
                <a:ext uri="{FF2B5EF4-FFF2-40B4-BE49-F238E27FC236}">
                  <a16:creationId xmlns:a16="http://schemas.microsoft.com/office/drawing/2014/main" id="{D08628CA-A3B6-43ED-9AE5-0CC4B08FB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6" name="Freeform 46">
              <a:extLst>
                <a:ext uri="{FF2B5EF4-FFF2-40B4-BE49-F238E27FC236}">
                  <a16:creationId xmlns:a16="http://schemas.microsoft.com/office/drawing/2014/main" id="{3D4D0725-A855-4BB1-8361-85D1F5AC9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7" name="Freeform 47">
              <a:extLst>
                <a:ext uri="{FF2B5EF4-FFF2-40B4-BE49-F238E27FC236}">
                  <a16:creationId xmlns:a16="http://schemas.microsoft.com/office/drawing/2014/main" id="{68FB3084-2668-41CE-A5E5-D370780E6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8" name="Freeform 48">
              <a:extLst>
                <a:ext uri="{FF2B5EF4-FFF2-40B4-BE49-F238E27FC236}">
                  <a16:creationId xmlns:a16="http://schemas.microsoft.com/office/drawing/2014/main" id="{BF80AD25-431E-4D6F-B264-5CFF7EDDB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9" name="Freeform 49">
              <a:extLst>
                <a:ext uri="{FF2B5EF4-FFF2-40B4-BE49-F238E27FC236}">
                  <a16:creationId xmlns:a16="http://schemas.microsoft.com/office/drawing/2014/main" id="{2ECC5D79-DA0C-4D8C-B52B-6644006C1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Freeform 8">
              <a:extLst>
                <a:ext uri="{FF2B5EF4-FFF2-40B4-BE49-F238E27FC236}">
                  <a16:creationId xmlns:a16="http://schemas.microsoft.com/office/drawing/2014/main" id="{428B6FEB-D817-454B-8809-1D4E33609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1" name="Freeform 106">
              <a:extLst>
                <a:ext uri="{FF2B5EF4-FFF2-40B4-BE49-F238E27FC236}">
                  <a16:creationId xmlns:a16="http://schemas.microsoft.com/office/drawing/2014/main" id="{4A9BD6BC-A9DD-41D3-B521-D982BC013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1A09FD94-6E64-4EA5-BB6C-C99DDCECD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Freeform 20">
              <a:extLst>
                <a:ext uri="{FF2B5EF4-FFF2-40B4-BE49-F238E27FC236}">
                  <a16:creationId xmlns:a16="http://schemas.microsoft.com/office/drawing/2014/main" id="{79C10993-D9D8-4F94-8A71-087B510F1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Freeform 26">
              <a:extLst>
                <a:ext uri="{FF2B5EF4-FFF2-40B4-BE49-F238E27FC236}">
                  <a16:creationId xmlns:a16="http://schemas.microsoft.com/office/drawing/2014/main" id="{B33A2B41-E3FE-4C55-A4D0-95EC0E81A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Freeform 27">
              <a:extLst>
                <a:ext uri="{FF2B5EF4-FFF2-40B4-BE49-F238E27FC236}">
                  <a16:creationId xmlns:a16="http://schemas.microsoft.com/office/drawing/2014/main" id="{C16F6422-F23A-43D6-8937-1E2A6653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Freeform 28">
              <a:extLst>
                <a:ext uri="{FF2B5EF4-FFF2-40B4-BE49-F238E27FC236}">
                  <a16:creationId xmlns:a16="http://schemas.microsoft.com/office/drawing/2014/main" id="{366FE51B-CB95-43EB-B37A-7932BFD65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id="{D75FBD71-8F0D-4F68-AE8C-B8EDA91D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id="{0BEE9CFC-F9D3-4A30-9A24-272BCEE05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AABDA984-556E-4551-8263-17E1783D0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60">
              <a:extLst>
                <a:ext uri="{FF2B5EF4-FFF2-40B4-BE49-F238E27FC236}">
                  <a16:creationId xmlns:a16="http://schemas.microsoft.com/office/drawing/2014/main" id="{E1292FC0-011C-4AF3-B0B9-31991B302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61">
              <a:extLst>
                <a:ext uri="{FF2B5EF4-FFF2-40B4-BE49-F238E27FC236}">
                  <a16:creationId xmlns:a16="http://schemas.microsoft.com/office/drawing/2014/main" id="{D577EC13-FD09-4744-A57F-A52DB64D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5">
              <a:extLst>
                <a:ext uri="{FF2B5EF4-FFF2-40B4-BE49-F238E27FC236}">
                  <a16:creationId xmlns:a16="http://schemas.microsoft.com/office/drawing/2014/main" id="{1EE93CFA-75A6-4FEF-BB28-48EDD7826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Freeform 6">
              <a:extLst>
                <a:ext uri="{FF2B5EF4-FFF2-40B4-BE49-F238E27FC236}">
                  <a16:creationId xmlns:a16="http://schemas.microsoft.com/office/drawing/2014/main" id="{7EF9E04E-2279-4E6A-85A5-EF55DB88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Freeform 7">
              <a:extLst>
                <a:ext uri="{FF2B5EF4-FFF2-40B4-BE49-F238E27FC236}">
                  <a16:creationId xmlns:a16="http://schemas.microsoft.com/office/drawing/2014/main" id="{7562F08E-7418-4AE8-9874-FAC5C8904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5" name="Freeform 8">
              <a:extLst>
                <a:ext uri="{FF2B5EF4-FFF2-40B4-BE49-F238E27FC236}">
                  <a16:creationId xmlns:a16="http://schemas.microsoft.com/office/drawing/2014/main" id="{18027BFF-3542-473D-8032-51C082EBD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6" name="Freeform 9">
              <a:extLst>
                <a:ext uri="{FF2B5EF4-FFF2-40B4-BE49-F238E27FC236}">
                  <a16:creationId xmlns:a16="http://schemas.microsoft.com/office/drawing/2014/main" id="{25A5ABE6-0937-4A6E-81EA-0ED7704BD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Freeform 11">
              <a:extLst>
                <a:ext uri="{FF2B5EF4-FFF2-40B4-BE49-F238E27FC236}">
                  <a16:creationId xmlns:a16="http://schemas.microsoft.com/office/drawing/2014/main" id="{8F9CA5B0-A7EE-4CCA-B9CA-F38365D1B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8" name="Freeform 12">
              <a:extLst>
                <a:ext uri="{FF2B5EF4-FFF2-40B4-BE49-F238E27FC236}">
                  <a16:creationId xmlns:a16="http://schemas.microsoft.com/office/drawing/2014/main" id="{3E832BF5-E087-4B65-855E-AFECFD56B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9" name="Freeform 13">
              <a:extLst>
                <a:ext uri="{FF2B5EF4-FFF2-40B4-BE49-F238E27FC236}">
                  <a16:creationId xmlns:a16="http://schemas.microsoft.com/office/drawing/2014/main" id="{E2065EEE-900E-4439-8967-91B628DCE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0" name="Freeform 14">
              <a:extLst>
                <a:ext uri="{FF2B5EF4-FFF2-40B4-BE49-F238E27FC236}">
                  <a16:creationId xmlns:a16="http://schemas.microsoft.com/office/drawing/2014/main" id="{E44A0BA2-4B7B-4C67-BEBF-53AE3923E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30F3D78E-A7F2-4601-A97B-649091040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Freeform 17">
              <a:extLst>
                <a:ext uri="{FF2B5EF4-FFF2-40B4-BE49-F238E27FC236}">
                  <a16:creationId xmlns:a16="http://schemas.microsoft.com/office/drawing/2014/main" id="{B0064867-BC9E-4C79-8705-B03CF4634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Freeform 21">
              <a:extLst>
                <a:ext uri="{FF2B5EF4-FFF2-40B4-BE49-F238E27FC236}">
                  <a16:creationId xmlns:a16="http://schemas.microsoft.com/office/drawing/2014/main" id="{38187D7E-31AC-4CE7-8228-725CDE711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CC012955-A3F1-40A1-A904-F7F3E0C9D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Freeform 29">
              <a:extLst>
                <a:ext uri="{FF2B5EF4-FFF2-40B4-BE49-F238E27FC236}">
                  <a16:creationId xmlns:a16="http://schemas.microsoft.com/office/drawing/2014/main" id="{F0DB6A32-354D-47C3-9068-C5197771A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Freeform 31">
              <a:extLst>
                <a:ext uri="{FF2B5EF4-FFF2-40B4-BE49-F238E27FC236}">
                  <a16:creationId xmlns:a16="http://schemas.microsoft.com/office/drawing/2014/main" id="{3C758F7B-948C-4E6A-85AE-CD4C7DD88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Freeform 32">
              <a:extLst>
                <a:ext uri="{FF2B5EF4-FFF2-40B4-BE49-F238E27FC236}">
                  <a16:creationId xmlns:a16="http://schemas.microsoft.com/office/drawing/2014/main" id="{1564F00E-D161-49B7-BCA8-5F6CFE411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Freeform 33">
              <a:extLst>
                <a:ext uri="{FF2B5EF4-FFF2-40B4-BE49-F238E27FC236}">
                  <a16:creationId xmlns:a16="http://schemas.microsoft.com/office/drawing/2014/main" id="{71ED4930-414F-4F5E-85CB-9DEFF2E18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Freeform 34">
              <a:extLst>
                <a:ext uri="{FF2B5EF4-FFF2-40B4-BE49-F238E27FC236}">
                  <a16:creationId xmlns:a16="http://schemas.microsoft.com/office/drawing/2014/main" id="{B83D9932-9343-405C-9EAC-9B52EE3BC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Freeform 35">
              <a:extLst>
                <a:ext uri="{FF2B5EF4-FFF2-40B4-BE49-F238E27FC236}">
                  <a16:creationId xmlns:a16="http://schemas.microsoft.com/office/drawing/2014/main" id="{0C957E36-6EDA-4289-B424-64F061220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Freeform 36">
              <a:extLst>
                <a:ext uri="{FF2B5EF4-FFF2-40B4-BE49-F238E27FC236}">
                  <a16:creationId xmlns:a16="http://schemas.microsoft.com/office/drawing/2014/main" id="{DAE67796-C057-4FED-80DD-43FBE4941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Freeform 37">
              <a:extLst>
                <a:ext uri="{FF2B5EF4-FFF2-40B4-BE49-F238E27FC236}">
                  <a16:creationId xmlns:a16="http://schemas.microsoft.com/office/drawing/2014/main" id="{30FB85B1-27B2-4B13-94E6-ADCAFAD9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Freeform 38">
              <a:extLst>
                <a:ext uri="{FF2B5EF4-FFF2-40B4-BE49-F238E27FC236}">
                  <a16:creationId xmlns:a16="http://schemas.microsoft.com/office/drawing/2014/main" id="{6F1FA9FF-C58B-4418-B682-56AC4494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Freeform 39">
              <a:extLst>
                <a:ext uri="{FF2B5EF4-FFF2-40B4-BE49-F238E27FC236}">
                  <a16:creationId xmlns:a16="http://schemas.microsoft.com/office/drawing/2014/main" id="{A66B8C71-A0FD-4891-9782-E7CD8C29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Freeform 40">
              <a:extLst>
                <a:ext uri="{FF2B5EF4-FFF2-40B4-BE49-F238E27FC236}">
                  <a16:creationId xmlns:a16="http://schemas.microsoft.com/office/drawing/2014/main" id="{996B6B46-333A-4BC8-B553-66455D2C6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Freeform 41">
              <a:extLst>
                <a:ext uri="{FF2B5EF4-FFF2-40B4-BE49-F238E27FC236}">
                  <a16:creationId xmlns:a16="http://schemas.microsoft.com/office/drawing/2014/main" id="{3CB681B2-FE03-4099-B2FD-3A906332B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Freeform 42">
              <a:extLst>
                <a:ext uri="{FF2B5EF4-FFF2-40B4-BE49-F238E27FC236}">
                  <a16:creationId xmlns:a16="http://schemas.microsoft.com/office/drawing/2014/main" id="{5950425B-BB18-417F-81A1-1D80FF049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Freeform 44">
              <a:extLst>
                <a:ext uri="{FF2B5EF4-FFF2-40B4-BE49-F238E27FC236}">
                  <a16:creationId xmlns:a16="http://schemas.microsoft.com/office/drawing/2014/main" id="{BFF6EB22-6A3A-4EF3-9E06-AD0D94FB2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Freeform 45">
              <a:extLst>
                <a:ext uri="{FF2B5EF4-FFF2-40B4-BE49-F238E27FC236}">
                  <a16:creationId xmlns:a16="http://schemas.microsoft.com/office/drawing/2014/main" id="{A3B91E5C-3118-47A9-B52D-187E6380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Freeform 46">
              <a:extLst>
                <a:ext uri="{FF2B5EF4-FFF2-40B4-BE49-F238E27FC236}">
                  <a16:creationId xmlns:a16="http://schemas.microsoft.com/office/drawing/2014/main" id="{E6E8F741-B0B3-4947-B2E9-E2A746E63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Freeform 47">
              <a:extLst>
                <a:ext uri="{FF2B5EF4-FFF2-40B4-BE49-F238E27FC236}">
                  <a16:creationId xmlns:a16="http://schemas.microsoft.com/office/drawing/2014/main" id="{562AD7E4-AEFA-4EDE-B1E4-5F8D2E06F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Freeform 48">
              <a:extLst>
                <a:ext uri="{FF2B5EF4-FFF2-40B4-BE49-F238E27FC236}">
                  <a16:creationId xmlns:a16="http://schemas.microsoft.com/office/drawing/2014/main" id="{941051A6-9755-420D-8A42-E08AE942E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Freeform 49">
              <a:extLst>
                <a:ext uri="{FF2B5EF4-FFF2-40B4-BE49-F238E27FC236}">
                  <a16:creationId xmlns:a16="http://schemas.microsoft.com/office/drawing/2014/main" id="{50539F13-0E79-460F-B114-01D0C3634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47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859B0-D07B-DFBE-7C86-565A59D3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116" y="261433"/>
            <a:ext cx="9634011" cy="741418"/>
          </a:xfrm>
        </p:spPr>
        <p:txBody>
          <a:bodyPr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учителів 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румунської мови </a:t>
            </a:r>
            <a:endParaRPr lang="uk-UA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C35D7B59-8F51-3802-52C9-64D14FD54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857117"/>
              </p:ext>
            </p:extLst>
          </p:nvPr>
        </p:nvGraphicFramePr>
        <p:xfrm>
          <a:off x="367644" y="1275846"/>
          <a:ext cx="11236752" cy="5002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477">
                  <a:extLst>
                    <a:ext uri="{9D8B030D-6E8A-4147-A177-3AD203B41FA5}">
                      <a16:colId xmlns:a16="http://schemas.microsoft.com/office/drawing/2014/main" val="242029047"/>
                    </a:ext>
                  </a:extLst>
                </a:gridCol>
                <a:gridCol w="2860425">
                  <a:extLst>
                    <a:ext uri="{9D8B030D-6E8A-4147-A177-3AD203B41FA5}">
                      <a16:colId xmlns:a16="http://schemas.microsoft.com/office/drawing/2014/main" val="674734550"/>
                    </a:ext>
                  </a:extLst>
                </a:gridCol>
                <a:gridCol w="2860425">
                  <a:extLst>
                    <a:ext uri="{9D8B030D-6E8A-4147-A177-3AD203B41FA5}">
                      <a16:colId xmlns:a16="http://schemas.microsoft.com/office/drawing/2014/main" val="1037023756"/>
                    </a:ext>
                  </a:extLst>
                </a:gridCol>
                <a:gridCol w="2860425">
                  <a:extLst>
                    <a:ext uri="{9D8B030D-6E8A-4147-A177-3AD203B41FA5}">
                      <a16:colId xmlns:a16="http://schemas.microsoft.com/office/drawing/2014/main" val="1305764293"/>
                    </a:ext>
                  </a:extLst>
                </a:gridCol>
              </a:tblGrid>
              <a:tr h="641334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322494"/>
                  </a:ext>
                </a:extLst>
              </a:tr>
              <a:tr h="4361071">
                <a:tc>
                  <a:txBody>
                    <a:bodyPr/>
                    <a:lstStyle/>
                    <a:p>
                      <a:r>
                        <a:rPr lang="uk-UA" sz="2000" b="1" i="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27.08.2021</a:t>
                      </a:r>
                    </a:p>
                    <a:p>
                      <a:r>
                        <a:rPr lang="uk-UA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Круглий стіл </a:t>
                      </a:r>
                    </a:p>
                    <a:p>
                      <a:r>
                        <a:rPr lang="uk-UA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№1</a:t>
                      </a:r>
                    </a:p>
                    <a:p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Організаційне засідання (серпень). Особливості викладання предметів філологічного напрямку у 2021/2022 </a:t>
                      </a:r>
                      <a:r>
                        <a:rPr lang="uk-UA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н.р</a:t>
                      </a: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22.12.2021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8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учителів </a:t>
                      </a:r>
                      <a:r>
                        <a:rPr lang="uk-UA" sz="18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Череської</a:t>
                      </a:r>
                      <a:r>
                        <a:rPr lang="uk-UA" sz="18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гімназії)</a:t>
                      </a:r>
                      <a:endParaRPr lang="uk-UA" sz="2000" b="1" u="sng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Обмін досвідом.</a:t>
                      </a:r>
                    </a:p>
                    <a:p>
                      <a:r>
                        <a:rPr lang="uk-UA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Інтегроване засідання учителів історії та </a:t>
                      </a:r>
                      <a:r>
                        <a:rPr lang="uk-UA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рум.мови</a:t>
                      </a:r>
                      <a:endParaRPr lang="uk-UA" sz="20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Виховання духовності учнів на </a:t>
                      </a:r>
                      <a:r>
                        <a:rPr lang="uk-UA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румунської мови та в позаурочний час. ( З досвіду роботи учителів </a:t>
                      </a:r>
                      <a:r>
                        <a:rPr lang="uk-UA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Череської</a:t>
                      </a: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гімназії)</a:t>
                      </a:r>
                    </a:p>
                    <a:p>
                      <a:endParaRPr lang="uk-UA" sz="20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24.03.2022</a:t>
                      </a:r>
                    </a:p>
                    <a:p>
                      <a:r>
                        <a:rPr lang="uk-UA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Методичний практикум </a:t>
                      </a:r>
                    </a:p>
                    <a:p>
                      <a:r>
                        <a:rPr lang="uk-UA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Формування життєвих </a:t>
                      </a:r>
                      <a:r>
                        <a:rPr lang="uk-UA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учнів у процесі вивчення румунської мови та літератури шляхом використання технологій критичного мислення </a:t>
                      </a:r>
                    </a:p>
                    <a:p>
                      <a:endParaRPr lang="uk-UA" sz="20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22.04.2022</a:t>
                      </a:r>
                    </a:p>
                    <a:p>
                      <a:r>
                        <a:rPr lang="uk-UA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Обмін досвідом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  <a:endParaRPr lang="uk-UA" sz="20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Інноваційні технології навчання у розвитку творчих здібностей учнів на </a:t>
                      </a:r>
                      <a:r>
                        <a:rPr lang="uk-UA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румунської мови та літератури»</a:t>
                      </a:r>
                    </a:p>
                    <a:p>
                      <a:endParaRPr lang="uk-UA" sz="20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044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88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roup 254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256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7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8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9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0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1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2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3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4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5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6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7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8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9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0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1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2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3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4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5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6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7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8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9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0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1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2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3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4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5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6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7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8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9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0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1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2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3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4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5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6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7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8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9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0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1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2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3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4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14" name="Rectangle 313">
            <a:extLst>
              <a:ext uri="{FF2B5EF4-FFF2-40B4-BE49-F238E27FC236}">
                <a16:creationId xmlns:a16="http://schemas.microsoft.com/office/drawing/2014/main" id="{2E702296-C979-4148-99DB-E5913F81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DFB9CCDF-95BC-4776-B56C-53F4A61BE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7418" y="1372708"/>
            <a:ext cx="5861210" cy="4221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FFFFF-06CE-EE7C-7B05-F04BE854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046" y="1866901"/>
            <a:ext cx="4568582" cy="20964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/>
              <a:t>Як ми працюємо…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4341DA-E70B-10E3-EA15-D77C15B44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" r="3" b="3"/>
          <a:stretch/>
        </p:blipFill>
        <p:spPr>
          <a:xfrm>
            <a:off x="20" y="1374028"/>
            <a:ext cx="3223404" cy="4220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AC0D78-915F-3308-9AED-1FC9025A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809"/>
          <a:stretch/>
        </p:blipFill>
        <p:spPr>
          <a:xfrm>
            <a:off x="8968576" y="1374028"/>
            <a:ext cx="3223424" cy="422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0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BA0FB-08B4-4B24-7912-6C269DA2F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671" y="435100"/>
            <a:ext cx="9905999" cy="8787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2FF4CBE1-D6A2-C852-BD61-FDC831189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914313"/>
              </p:ext>
            </p:extLst>
          </p:nvPr>
        </p:nvGraphicFramePr>
        <p:xfrm>
          <a:off x="666625" y="1321621"/>
          <a:ext cx="11211147" cy="4917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49">
                  <a:extLst>
                    <a:ext uri="{9D8B030D-6E8A-4147-A177-3AD203B41FA5}">
                      <a16:colId xmlns:a16="http://schemas.microsoft.com/office/drawing/2014/main" val="1366934339"/>
                    </a:ext>
                  </a:extLst>
                </a:gridCol>
                <a:gridCol w="2813867">
                  <a:extLst>
                    <a:ext uri="{9D8B030D-6E8A-4147-A177-3AD203B41FA5}">
                      <a16:colId xmlns:a16="http://schemas.microsoft.com/office/drawing/2014/main" val="4068981947"/>
                    </a:ext>
                  </a:extLst>
                </a:gridCol>
                <a:gridCol w="2691320">
                  <a:extLst>
                    <a:ext uri="{9D8B030D-6E8A-4147-A177-3AD203B41FA5}">
                      <a16:colId xmlns:a16="http://schemas.microsoft.com/office/drawing/2014/main" val="1711067058"/>
                    </a:ext>
                  </a:extLst>
                </a:gridCol>
                <a:gridCol w="2988111">
                  <a:extLst>
                    <a:ext uri="{9D8B030D-6E8A-4147-A177-3AD203B41FA5}">
                      <a16:colId xmlns:a16="http://schemas.microsoft.com/office/drawing/2014/main" val="1403624753"/>
                    </a:ext>
                  </a:extLst>
                </a:gridCol>
              </a:tblGrid>
              <a:tr h="566749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1373132482"/>
                  </a:ext>
                </a:extLst>
              </a:tr>
              <a:tr h="4351083">
                <a:tc>
                  <a:txBody>
                    <a:bodyPr/>
                    <a:lstStyle/>
                    <a:p>
                      <a:r>
                        <a:rPr lang="uk-UA" sz="23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27.08.2021</a:t>
                      </a:r>
                    </a:p>
                    <a:p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Круглий стіл</a:t>
                      </a:r>
                    </a:p>
                    <a:p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Організаційне засідання на базі </a:t>
                      </a:r>
                      <a:r>
                        <a:rPr lang="uk-UA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№1 (серпень). Особливості викладання іноземної мови у 2021/2022 </a:t>
                      </a:r>
                      <a:r>
                        <a:rPr lang="uk-UA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н.р</a:t>
                      </a:r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uk-UA" sz="2300" b="1" u="sng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uk-UA" sz="23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r>
                        <a:rPr lang="uk-UA" sz="23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15.12.2021</a:t>
                      </a:r>
                    </a:p>
                    <a:p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Обмін досвідом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  <a:endParaRPr lang="uk-UA" sz="23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Педагогічні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знахідки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вчителів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 Робота з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обдарованими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дітьми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</a:t>
                      </a:r>
                      <a:endParaRPr lang="uk-UA" sz="23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r>
                        <a:rPr lang="uk-UA" sz="23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24.01.2022</a:t>
                      </a:r>
                    </a:p>
                    <a:p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Круглий стіл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  <a:endParaRPr lang="uk-UA" sz="23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Особливості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підготовки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до ЗНО з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іноземн</a:t>
                      </a:r>
                      <a:r>
                        <a:rPr lang="uk-UA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ої</a:t>
                      </a:r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мови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</a:t>
                      </a:r>
                      <a:endParaRPr lang="uk-UA" sz="23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r>
                        <a:rPr lang="uk-UA" sz="23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19.04.2022</a:t>
                      </a:r>
                    </a:p>
                    <a:p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Методичний діалог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  <a:endParaRPr lang="ru-RU" sz="23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Ярмарок</a:t>
                      </a:r>
                    </a:p>
                    <a:p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педагогічних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ідей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Обговорення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проекту плану </a:t>
                      </a:r>
                      <a:r>
                        <a:rPr lang="ru-RU" sz="23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роботи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ТМО на 2022 /202</a:t>
                      </a:r>
                      <a:r>
                        <a:rPr lang="uk-UA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н. р.</a:t>
                      </a:r>
                      <a:endParaRPr lang="uk-UA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4149689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971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7F880-E92C-17B5-FCB5-8BC4C4830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95531"/>
            <a:ext cx="10826779" cy="948808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 та правознавства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E5DEABB3-86A6-8523-0157-9AB0DF3258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446562"/>
              </p:ext>
            </p:extLst>
          </p:nvPr>
        </p:nvGraphicFramePr>
        <p:xfrm>
          <a:off x="295373" y="1244338"/>
          <a:ext cx="11695522" cy="5333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951">
                  <a:extLst>
                    <a:ext uri="{9D8B030D-6E8A-4147-A177-3AD203B41FA5}">
                      <a16:colId xmlns:a16="http://schemas.microsoft.com/office/drawing/2014/main" val="2314719825"/>
                    </a:ext>
                  </a:extLst>
                </a:gridCol>
                <a:gridCol w="2914857">
                  <a:extLst>
                    <a:ext uri="{9D8B030D-6E8A-4147-A177-3AD203B41FA5}">
                      <a16:colId xmlns:a16="http://schemas.microsoft.com/office/drawing/2014/main" val="3594014079"/>
                    </a:ext>
                  </a:extLst>
                </a:gridCol>
                <a:gridCol w="2914857">
                  <a:extLst>
                    <a:ext uri="{9D8B030D-6E8A-4147-A177-3AD203B41FA5}">
                      <a16:colId xmlns:a16="http://schemas.microsoft.com/office/drawing/2014/main" val="4068888710"/>
                    </a:ext>
                  </a:extLst>
                </a:gridCol>
                <a:gridCol w="2914857">
                  <a:extLst>
                    <a:ext uri="{9D8B030D-6E8A-4147-A177-3AD203B41FA5}">
                      <a16:colId xmlns:a16="http://schemas.microsoft.com/office/drawing/2014/main" val="2352523234"/>
                    </a:ext>
                  </a:extLst>
                </a:gridCol>
              </a:tblGrid>
              <a:tr h="853125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3097961890"/>
                  </a:ext>
                </a:extLst>
              </a:tr>
              <a:tr h="853125">
                <a:tc>
                  <a:txBody>
                    <a:bodyPr/>
                    <a:lstStyle/>
                    <a:p>
                      <a:r>
                        <a:rPr lang="uk-UA" sz="24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27.08.2021</a:t>
                      </a:r>
                    </a:p>
                    <a:p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Круглий стіл</a:t>
                      </a:r>
                    </a:p>
                    <a:p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24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№1</a:t>
                      </a:r>
                    </a:p>
                    <a:p>
                      <a:r>
                        <a:rPr lang="uk-UA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Організаційне засідання (серпень). Особливості викладання історії та правознавства у 2021/2022н.р.</a:t>
                      </a:r>
                      <a:endParaRPr lang="uk-UA" sz="2400" b="1" i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22.12.2022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Обмін досвідом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24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Череської</a:t>
                      </a:r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гімназії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Виховання духовності учнів на </a:t>
                      </a:r>
                      <a:r>
                        <a:rPr lang="uk-UA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румунської мови та в позаурочний час. ( З досвіду роботи учителів </a:t>
                      </a:r>
                      <a:r>
                        <a:rPr lang="uk-UA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Череської</a:t>
                      </a:r>
                      <a:r>
                        <a:rPr lang="uk-UA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гімназії)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24.03.2022</a:t>
                      </a:r>
                    </a:p>
                    <a:p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Відкритий мікрофон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  <a:endParaRPr lang="uk-UA" sz="24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Прийоми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організації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роботи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текстовими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візуальними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історичними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джерелами</a:t>
                      </a:r>
                      <a:endParaRPr lang="uk-UA" sz="2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28.04.2022</a:t>
                      </a:r>
                    </a:p>
                    <a:p>
                      <a:r>
                        <a:rPr lang="uk-UA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Методичний діалог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  <a:endParaRPr lang="uk-UA" sz="24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Аналітична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діяльність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учителя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історії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правознавства</a:t>
                      </a:r>
                      <a:endParaRPr lang="uk-UA" sz="2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60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153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F7588-1A0F-3E57-2E5C-D6742930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9" y="97567"/>
            <a:ext cx="11236747" cy="1099637"/>
          </a:xfrm>
        </p:spPr>
        <p:txBody>
          <a:bodyPr>
            <a:normAutofit fontScale="90000"/>
          </a:bodyPr>
          <a:lstStyle/>
          <a:p>
            <a:pPr algn="ctr"/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учителів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художньо-естетичного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напрямку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uk-UA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7A8C5BC2-1E9C-C4EC-1D5C-FE6E8C435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333276"/>
              </p:ext>
            </p:extLst>
          </p:nvPr>
        </p:nvGraphicFramePr>
        <p:xfrm>
          <a:off x="150830" y="1200545"/>
          <a:ext cx="11821211" cy="5559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866">
                  <a:extLst>
                    <a:ext uri="{9D8B030D-6E8A-4147-A177-3AD203B41FA5}">
                      <a16:colId xmlns:a16="http://schemas.microsoft.com/office/drawing/2014/main" val="24116458"/>
                    </a:ext>
                  </a:extLst>
                </a:gridCol>
                <a:gridCol w="3684343">
                  <a:extLst>
                    <a:ext uri="{9D8B030D-6E8A-4147-A177-3AD203B41FA5}">
                      <a16:colId xmlns:a16="http://schemas.microsoft.com/office/drawing/2014/main" val="3447425741"/>
                    </a:ext>
                  </a:extLst>
                </a:gridCol>
                <a:gridCol w="3799002">
                  <a:extLst>
                    <a:ext uri="{9D8B030D-6E8A-4147-A177-3AD203B41FA5}">
                      <a16:colId xmlns:a16="http://schemas.microsoft.com/office/drawing/2014/main" val="3083594249"/>
                    </a:ext>
                  </a:extLst>
                </a:gridCol>
              </a:tblGrid>
              <a:tr h="811335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Робота з обдарованими учнями</a:t>
                      </a: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3310006123"/>
                  </a:ext>
                </a:extLst>
              </a:tr>
              <a:tr h="45878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серпня 2021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0" i="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900" b="0" i="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1900" b="0" i="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№2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Ознайомлення з методичними рекомендаціями 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 вимогами щодо викладання предметів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освітньої галузі «Мистецтво» у 2021/2022 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навчальному році. 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Опрацювання пояснювальних записок до 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 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Анкетування вчителів </a:t>
                      </a:r>
                    </a:p>
                    <a:p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Стимулювання творчої активності учнів на </a:t>
                      </a:r>
                      <a:r>
                        <a:rPr lang="uk-UA" sz="19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художньо-естетичного напрямку</a:t>
                      </a:r>
                      <a:endParaRPr lang="uk-UA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листопада 2021 </a:t>
                      </a:r>
                    </a:p>
                    <a:p>
                      <a:r>
                        <a:rPr lang="uk-UA" sz="1900" b="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(у відділі освіти Чудейської ТГ)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Ділова гра для педагогів з елементами тренінгу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«Використання ігрових технологій </a:t>
                      </a:r>
                      <a:endParaRPr lang="uk-UA" sz="19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uk-UA" sz="19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освітньої галузі «Мистецтво»</a:t>
                      </a:r>
                      <a:endParaRPr lang="uk-UA" sz="19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uk-UA" sz="1900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Робота з обдарованими учнями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1.Участь </a:t>
                      </a:r>
                      <a:r>
                        <a:rPr lang="ru-RU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обласному</a:t>
                      </a:r>
                      <a:r>
                        <a:rPr lang="ru-RU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етапі</a:t>
                      </a:r>
                      <a:r>
                        <a:rPr lang="ru-RU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виставки</a:t>
                      </a:r>
                      <a:r>
                        <a:rPr lang="ru-RU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–конкурсу «</a:t>
                      </a:r>
                      <a:r>
                        <a:rPr lang="ru-RU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Новорічна</a:t>
                      </a:r>
                      <a:r>
                        <a:rPr lang="ru-RU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композиція</a:t>
                      </a:r>
                      <a:r>
                        <a:rPr lang="ru-RU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грудень</a:t>
                      </a:r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2021</a:t>
                      </a:r>
                      <a:endParaRPr lang="uk-UA" sz="19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9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uk-UA" sz="19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У</a:t>
                      </a:r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часть в обласному етапі виставки-конкурсу </a:t>
                      </a:r>
                    </a:p>
                    <a:p>
                      <a:r>
                        <a:rPr lang="uk-UA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«Галерея мистецтв»  - </a:t>
                      </a:r>
                      <a:r>
                        <a:rPr lang="uk-UA" sz="19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травень 2022</a:t>
                      </a:r>
                      <a:endParaRPr lang="uk-UA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81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0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6C1A5-3A66-7A25-CFAB-18672851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учителів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географії</a:t>
            </a:r>
            <a:endParaRPr lang="uk-UA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A9623DD1-69A8-F883-F5B2-ED5F7FAC2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033760"/>
              </p:ext>
            </p:extLst>
          </p:nvPr>
        </p:nvGraphicFramePr>
        <p:xfrm>
          <a:off x="447587" y="1555107"/>
          <a:ext cx="10878531" cy="5009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177">
                  <a:extLst>
                    <a:ext uri="{9D8B030D-6E8A-4147-A177-3AD203B41FA5}">
                      <a16:colId xmlns:a16="http://schemas.microsoft.com/office/drawing/2014/main" val="1040677393"/>
                    </a:ext>
                  </a:extLst>
                </a:gridCol>
                <a:gridCol w="3626177">
                  <a:extLst>
                    <a:ext uri="{9D8B030D-6E8A-4147-A177-3AD203B41FA5}">
                      <a16:colId xmlns:a16="http://schemas.microsoft.com/office/drawing/2014/main" val="1898165133"/>
                    </a:ext>
                  </a:extLst>
                </a:gridCol>
                <a:gridCol w="3626177">
                  <a:extLst>
                    <a:ext uri="{9D8B030D-6E8A-4147-A177-3AD203B41FA5}">
                      <a16:colId xmlns:a16="http://schemas.microsoft.com/office/drawing/2014/main" val="2418059186"/>
                    </a:ext>
                  </a:extLst>
                </a:gridCol>
              </a:tblGrid>
              <a:tr h="464433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3470106998"/>
                  </a:ext>
                </a:extLst>
              </a:tr>
              <a:tr h="4494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серпня 2021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8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18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№2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Ознайомлення з методичними рекомендаціями 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 вимогами щодо організації освітнього 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процесу з географії у 2020/2021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навчальному році.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Опрацювання пояснювальних записок до 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програм 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Анкетування вчителів</a:t>
                      </a:r>
                    </a:p>
                    <a:p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Змішане та дистанційне навчання – </a:t>
                      </a:r>
                      <a:endParaRPr lang="uk-UA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як спосіб доступу до якісної освіти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листопада 2021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8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18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8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Відвідування інтегрованого відкритого уроку з географії та математики для учнів 6 класу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Тема: </a:t>
                      </a:r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«Масштаб і його практичне використання».</a:t>
                      </a:r>
                      <a:endParaRPr lang="uk-UA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(вчитель  географії Іванович Н.Б. та вчитель математики Биндю Н.В.)</a:t>
                      </a:r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лютого 2022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 режимі онлайн)</a:t>
                      </a:r>
                      <a:endParaRPr lang="uk-UA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Педагогічний тренінг                    </a:t>
                      </a:r>
                    </a:p>
                    <a:p>
                      <a:r>
                        <a:rPr lang="uk-UA" sz="1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«Інноваційні підходи до організації домашньої самостійної роботи здобувачів освіти в умовах змішаного навчання»</a:t>
                      </a:r>
                      <a:endParaRPr lang="uk-UA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11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790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97508-7CE6-1289-27EE-61EEB06C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1" y="295532"/>
            <a:ext cx="11679810" cy="130702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заступників директорів шкіл з виховної роботи,</a:t>
            </a:r>
            <a:br>
              <a:rPr lang="uk-UA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 педагогів-організаторів</a:t>
            </a:r>
            <a:endParaRPr lang="uk-UA" sz="6000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96B36E42-871E-CA26-282C-1D74BD36F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706384"/>
              </p:ext>
            </p:extLst>
          </p:nvPr>
        </p:nvGraphicFramePr>
        <p:xfrm>
          <a:off x="263951" y="1602559"/>
          <a:ext cx="11679810" cy="4959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2564">
                  <a:extLst>
                    <a:ext uri="{9D8B030D-6E8A-4147-A177-3AD203B41FA5}">
                      <a16:colId xmlns:a16="http://schemas.microsoft.com/office/drawing/2014/main" val="1531578580"/>
                    </a:ext>
                  </a:extLst>
                </a:gridCol>
                <a:gridCol w="2790334">
                  <a:extLst>
                    <a:ext uri="{9D8B030D-6E8A-4147-A177-3AD203B41FA5}">
                      <a16:colId xmlns:a16="http://schemas.microsoft.com/office/drawing/2014/main" val="3715663766"/>
                    </a:ext>
                  </a:extLst>
                </a:gridCol>
                <a:gridCol w="5806912">
                  <a:extLst>
                    <a:ext uri="{9D8B030D-6E8A-4147-A177-3AD203B41FA5}">
                      <a16:colId xmlns:a16="http://schemas.microsoft.com/office/drawing/2014/main" val="1706279423"/>
                    </a:ext>
                  </a:extLst>
                </a:gridCol>
              </a:tblGrid>
              <a:tr h="564993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Робота з обдарованими учнями</a:t>
                      </a:r>
                      <a:endParaRPr kumimoji="0" lang="uk-UA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62442185"/>
                  </a:ext>
                </a:extLst>
              </a:tr>
              <a:tr h="4394916">
                <a:tc>
                  <a:txBody>
                    <a:bodyPr/>
                    <a:lstStyle/>
                    <a:p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серпня 2021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6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№2</a:t>
                      </a:r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Педагогічні технології як засіб формування виховної системи школи.</a:t>
                      </a:r>
                    </a:p>
                    <a:p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Впровадження програми « Основні орієнтири виховання учнів 1 – 11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класів»у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виховний процес навчальних закладів. Змішане та дистанційне навчання – як спосіб доступу до якісної освіти</a:t>
                      </a:r>
                      <a:endParaRPr lang="uk-UA" sz="16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uk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жовтня 2021</a:t>
                      </a:r>
                    </a:p>
                    <a:p>
                      <a:r>
                        <a:rPr lang="uk-UA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(відділ освіти Чудейської ТГ)</a:t>
                      </a:r>
                    </a:p>
                    <a:p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Тренінгове заняття на тему </a:t>
                      </a:r>
                    </a:p>
                    <a:p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6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Як розвинути в дітях толерантність»</a:t>
                      </a:r>
                      <a:endParaRPr lang="uk-UA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Розвиток творчих здібностей учнів в системі виховної роботи шкіл: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(в режимі онлайн)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Привітання до дня вчителя педагогів громади-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жовтень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2.Заходи до Міжнародного дня волонтера –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листопад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Заходи до відзначення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«70-річчя з дня народження Назарія Яремчука» -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грудень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4.Проведення виставки –конкурсу «Новорічна композиція» та участь в обласному етапі –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грудень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Відзначення Дня Єднання в ЗЗСО Чудейської ТГ –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лютий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Проведення І етапу </a:t>
                      </a:r>
                      <a:r>
                        <a:rPr lang="uk-UA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Всеукраïнського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фестивалю </a:t>
                      </a:r>
                      <a:r>
                        <a:rPr lang="uk-UA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дитячоï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uk-UA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юнацькоï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творчост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uk-UA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роси»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 ЗЗСО Чудейської ТГ (номінація – театральне мистецтво) та участь в обласному етапі -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травень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Проведення І етапу виставки-конкурсу 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«Галерея мистецтв» та участь в обласному етапі –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травень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604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99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96" name="Rectangle 195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ED874-E786-2AC8-37BE-264CA11D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53" y="207270"/>
            <a:ext cx="9905999" cy="87875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1000" dirty="0">
                <a:effectLst/>
              </a:rPr>
            </a:br>
            <a:br>
              <a:rPr lang="en-US" sz="1000" dirty="0">
                <a:effectLst/>
              </a:rPr>
            </a:br>
            <a:r>
              <a:rPr lang="en-US" sz="1000" dirty="0">
                <a:effectLst/>
              </a:rPr>
              <a:t>  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Координує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ТММО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рада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відділу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Чудейської сільської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яка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налічує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C33F6299-24AA-72D8-8994-185057E3E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38026"/>
              </p:ext>
            </p:extLst>
          </p:nvPr>
        </p:nvGraphicFramePr>
        <p:xfrm>
          <a:off x="526979" y="1249295"/>
          <a:ext cx="11467225" cy="5425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1288">
                  <a:extLst>
                    <a:ext uri="{9D8B030D-6E8A-4147-A177-3AD203B41FA5}">
                      <a16:colId xmlns:a16="http://schemas.microsoft.com/office/drawing/2014/main" val="250763249"/>
                    </a:ext>
                  </a:extLst>
                </a:gridCol>
                <a:gridCol w="4178912">
                  <a:extLst>
                    <a:ext uri="{9D8B030D-6E8A-4147-A177-3AD203B41FA5}">
                      <a16:colId xmlns:a16="http://schemas.microsoft.com/office/drawing/2014/main" val="1169343652"/>
                    </a:ext>
                  </a:extLst>
                </a:gridCol>
                <a:gridCol w="3947025">
                  <a:extLst>
                    <a:ext uri="{9D8B030D-6E8A-4147-A177-3AD203B41FA5}">
                      <a16:colId xmlns:a16="http://schemas.microsoft.com/office/drawing/2014/main" val="319616648"/>
                    </a:ext>
                  </a:extLst>
                </a:gridCol>
              </a:tblGrid>
              <a:tr h="1882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ПІБ керівників ТММО</a:t>
                      </a:r>
                      <a:endParaRPr lang="uk-UA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 в якому працює, посада</a:t>
                      </a:r>
                      <a:endParaRPr lang="uk-UA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Напрям діяльності</a:t>
                      </a:r>
                      <a:endParaRPr lang="uk-UA" sz="16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4125217294"/>
                  </a:ext>
                </a:extLst>
              </a:tr>
              <a:tr h="420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Биндю Ніна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Василівна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№2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 математики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математика, фізика, астрономія,  </a:t>
                      </a: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інформатика, атестація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1972255205"/>
                  </a:ext>
                </a:extLst>
              </a:tr>
              <a:tr h="420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Фрунза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Георгій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Володимирович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№2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фізичної культури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«Захист України </a:t>
                      </a: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»., </a:t>
                      </a:r>
                      <a:r>
                        <a:rPr lang="ru-RU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фізична культура, трудове навчання, гурткова робота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3669620225"/>
                  </a:ext>
                </a:extLst>
              </a:tr>
              <a:tr h="583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Іванович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Наталя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Борисівна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№2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Заступник директора з ВР, учитель географії та образотворчого мистецтва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мистецтво, християнська етика, географія, виховна робота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1205655300"/>
                  </a:ext>
                </a:extLst>
              </a:tr>
              <a:tr h="502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Лупашку Людмила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Василівна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№2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початкових класів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Початкова</a:t>
                      </a:r>
                      <a:r>
                        <a:rPr lang="en-US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освіта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дошкілля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833019624"/>
                  </a:ext>
                </a:extLst>
              </a:tr>
              <a:tr h="420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Мікайлу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Марія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Георгіївна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№1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Заступник директора з ВР, учитель румунської мови та літератури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Румунська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мова та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література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історія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правознавство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ноземні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мови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1482507900"/>
                  </a:ext>
                </a:extLst>
              </a:tr>
              <a:tr h="420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Сандулович</a:t>
                      </a:r>
                      <a:r>
                        <a:rPr lang="uk-UA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Михайло Валерійович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№2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інформатики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Курси підвищення кваліфікації, шкільні бібліотеки, сайт відділу освіти, 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2003722162"/>
                  </a:ext>
                </a:extLst>
              </a:tr>
              <a:tr h="420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Микайло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Олена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Василівна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Їжівський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біології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іологія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хімія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екологія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основи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здоров’я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4243117830"/>
                  </a:ext>
                </a:extLst>
              </a:tr>
              <a:tr h="420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Іонашку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Альона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Модестівна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Їжівський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української мови та літератури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філологія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українознавство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зарубіжна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література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2900123495"/>
                  </a:ext>
                </a:extLst>
              </a:tr>
              <a:tr h="420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Торська</a:t>
                      </a:r>
                      <a:r>
                        <a:rPr lang="ru-RU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Марина </a:t>
                      </a:r>
                      <a:r>
                        <a:rPr lang="ru-RU" sz="16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Миколаївна</a:t>
                      </a:r>
                      <a:r>
                        <a:rPr lang="uk-UA" sz="16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6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Чудейський</a:t>
                      </a: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 №2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Практичний психолог, учитель інформатики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інклюзивне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трудове</a:t>
                      </a:r>
                      <a:r>
                        <a:rPr lang="ru-RU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917" marR="21917" marT="0" marB="0" anchor="ctr"/>
                </a:tc>
                <a:extLst>
                  <a:ext uri="{0D108BD9-81ED-4DB2-BD59-A6C34878D82A}">
                    <a16:rowId xmlns:a16="http://schemas.microsoft.com/office/drawing/2014/main" val="1338710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638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C9FD6-7996-7B9E-7251-ADB46867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47292"/>
            <a:ext cx="9634011" cy="769699"/>
          </a:xfrm>
        </p:spPr>
        <p:txBody>
          <a:bodyPr/>
          <a:lstStyle/>
          <a:p>
            <a:pPr algn="ctr"/>
            <a:r>
              <a:rPr lang="uk-UA" sz="1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</a:t>
            </a:r>
            <a:r>
              <a:rPr lang="uk-UA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практичних психологів </a:t>
            </a:r>
            <a:endParaRPr lang="uk-UA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9ACBBC0B-551A-AE70-9C4D-5DE5F2561C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131238"/>
              </p:ext>
            </p:extLst>
          </p:nvPr>
        </p:nvGraphicFramePr>
        <p:xfrm>
          <a:off x="372880" y="1016990"/>
          <a:ext cx="11561452" cy="5308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363">
                  <a:extLst>
                    <a:ext uri="{9D8B030D-6E8A-4147-A177-3AD203B41FA5}">
                      <a16:colId xmlns:a16="http://schemas.microsoft.com/office/drawing/2014/main" val="2231208924"/>
                    </a:ext>
                  </a:extLst>
                </a:gridCol>
                <a:gridCol w="2890363">
                  <a:extLst>
                    <a:ext uri="{9D8B030D-6E8A-4147-A177-3AD203B41FA5}">
                      <a16:colId xmlns:a16="http://schemas.microsoft.com/office/drawing/2014/main" val="4219557520"/>
                    </a:ext>
                  </a:extLst>
                </a:gridCol>
                <a:gridCol w="2890363">
                  <a:extLst>
                    <a:ext uri="{9D8B030D-6E8A-4147-A177-3AD203B41FA5}">
                      <a16:colId xmlns:a16="http://schemas.microsoft.com/office/drawing/2014/main" val="3550974331"/>
                    </a:ext>
                  </a:extLst>
                </a:gridCol>
                <a:gridCol w="2890363">
                  <a:extLst>
                    <a:ext uri="{9D8B030D-6E8A-4147-A177-3AD203B41FA5}">
                      <a16:colId xmlns:a16="http://schemas.microsoft.com/office/drawing/2014/main" val="3766695484"/>
                    </a:ext>
                  </a:extLst>
                </a:gridCol>
              </a:tblGrid>
              <a:tr h="990585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2296702912"/>
                  </a:ext>
                </a:extLst>
              </a:tr>
              <a:tr h="4317810">
                <a:tc>
                  <a:txBody>
                    <a:bodyPr/>
                    <a:lstStyle/>
                    <a:p>
                      <a:r>
                        <a:rPr lang="uk-UA" sz="20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серпня 2021 р</a:t>
                      </a:r>
                    </a:p>
                    <a:p>
                      <a:r>
                        <a:rPr lang="uk-UA" sz="2000" b="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(відділ освіти Чудейської ТГ)</a:t>
                      </a:r>
                    </a:p>
                    <a:p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Стратегічні орієнтири діяльності психологічної служби в умовах трансформаційних змін освітньої галузі</a:t>
                      </a:r>
                      <a:endParaRPr lang="uk-UA" sz="20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жовтня 2021 р.</a:t>
                      </a:r>
                    </a:p>
                    <a:p>
                      <a:r>
                        <a:rPr lang="uk-UA" sz="2000" b="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2000" b="0" u="non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2000" b="0" u="non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№2</a:t>
                      </a:r>
                    </a:p>
                    <a:p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Психолого-педагогічний семінар-практикум «Роль позитивних емоцій в самоактуалізації особистості» </a:t>
                      </a:r>
                      <a:endParaRPr lang="uk-UA" sz="20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лютого 2022 р.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(відділ освіти Чудейської ТГ)</a:t>
                      </a:r>
                      <a:endParaRPr lang="uk-UA" sz="2000" b="1" u="sng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Практичний калейдоскоп майстер-клас практичних вправ та технік з досвіду роботи </a:t>
                      </a:r>
                      <a:endParaRPr lang="uk-UA" sz="20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травня 2022 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(в режимі онлайн)</a:t>
                      </a:r>
                      <a:endParaRPr lang="uk-UA" sz="2000" b="1" u="sng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Система роботи працівників психологічної служби дистанційно. Використання онлайн діагностування в роботі практичних психологів. Підведення підсумків роботи та аналіз діяльності за 2021-2022 н. р</a:t>
                      </a:r>
                      <a:endParaRPr lang="uk-UA" sz="20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775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51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8C742-BB26-36F7-946B-8BB6741F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0" y="591531"/>
            <a:ext cx="11387579" cy="60543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uk-UA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період між засіданнями методичного об’єднання проводилось багато методичних заходів за планом сектору практичної психологічної роботи: семінари «Використання технік гештальтпсихології та </a:t>
            </a:r>
            <a:r>
              <a:rPr lang="uk-UA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гештальт</a:t>
            </a:r>
            <a:r>
              <a:rPr lang="uk-UA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-терапії в практичній діяльності психолога», майстер-класи «Техніки і прийоми емоційної саморегуляції. Техніка АВС», «МАК-технології в роботі практичного психолога», практикуми «Арт-терапевтичні методи (асоціативні кульки) та методи </a:t>
            </a:r>
            <a:r>
              <a:rPr lang="uk-UA" sz="2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uk-UA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-конструювання в роботі з учнями», </a:t>
            </a:r>
            <a:br>
              <a:rPr lang="uk-UA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«Діти з особливими освітніми потребами», ««Прийоми і техніки в роботі з агресивними та гіперактивними дітьми",  тренінги «Підвищення рівня </a:t>
            </a:r>
            <a:r>
              <a:rPr lang="uk-UA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проактивності</a:t>
            </a:r>
            <a:r>
              <a:rPr lang="uk-UA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особистості психолога»,  «Емоційна стабільність як важлива складова професійної діяльності»  та інші заходи. </a:t>
            </a:r>
            <a:endParaRPr lang="uk-UA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03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FEBA1-A629-100D-53D0-4E38B449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90" y="229543"/>
            <a:ext cx="9634011" cy="69428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вихователів</a:t>
            </a: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закладів дошкільної </a:t>
            </a:r>
            <a:endParaRPr lang="uk-UA" b="1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F84AF4C9-25B6-CF70-EF61-55C249633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209343"/>
              </p:ext>
            </p:extLst>
          </p:nvPr>
        </p:nvGraphicFramePr>
        <p:xfrm>
          <a:off x="159732" y="1115593"/>
          <a:ext cx="11872536" cy="5185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8134">
                  <a:extLst>
                    <a:ext uri="{9D8B030D-6E8A-4147-A177-3AD203B41FA5}">
                      <a16:colId xmlns:a16="http://schemas.microsoft.com/office/drawing/2014/main" val="4144196444"/>
                    </a:ext>
                  </a:extLst>
                </a:gridCol>
                <a:gridCol w="2968134">
                  <a:extLst>
                    <a:ext uri="{9D8B030D-6E8A-4147-A177-3AD203B41FA5}">
                      <a16:colId xmlns:a16="http://schemas.microsoft.com/office/drawing/2014/main" val="1265113116"/>
                    </a:ext>
                  </a:extLst>
                </a:gridCol>
                <a:gridCol w="2968134">
                  <a:extLst>
                    <a:ext uri="{9D8B030D-6E8A-4147-A177-3AD203B41FA5}">
                      <a16:colId xmlns:a16="http://schemas.microsoft.com/office/drawing/2014/main" val="1877297299"/>
                    </a:ext>
                  </a:extLst>
                </a:gridCol>
                <a:gridCol w="2968134">
                  <a:extLst>
                    <a:ext uri="{9D8B030D-6E8A-4147-A177-3AD203B41FA5}">
                      <a16:colId xmlns:a16="http://schemas.microsoft.com/office/drawing/2014/main" val="2424551621"/>
                    </a:ext>
                  </a:extLst>
                </a:gridCol>
              </a:tblGrid>
              <a:tr h="978773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4108270976"/>
                  </a:ext>
                </a:extLst>
              </a:tr>
              <a:tr h="978773">
                <a:tc>
                  <a:txBody>
                    <a:bodyPr/>
                    <a:lstStyle/>
                    <a:p>
                      <a:r>
                        <a:rPr lang="uk-UA" sz="18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серпня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(відділ освіти Чудейської ТГ)</a:t>
                      </a:r>
                      <a:endParaRPr lang="uk-UA" sz="1800" b="1" u="sng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інформаційно - організаційне методичне об’єднання щодо  забезпечення на початку навчального року, ознайомлення з наказами МОН, визначення проблемних питань, обговорення та затвердження   плану роботи МО.</a:t>
                      </a:r>
                    </a:p>
                    <a:p>
                      <a:endParaRPr lang="uk-UA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 жовтня 2021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Череського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ЗДО «Калина» у молодшій групі було проведено МО на тему: «Казка як засіб  соціалізації дітей дошкільного віку». Також вихователі були присутні  на </a:t>
                      </a:r>
                      <a:r>
                        <a:rPr lang="uk-UA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осінньо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-спортивній розвазі «Ми завжди зі спортом дружимо».</a:t>
                      </a:r>
                    </a:p>
                    <a:p>
                      <a:endParaRPr lang="uk-UA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листопада 2021р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Чудейським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ЗДО «Веселка» було проведено МО на тему: «Формування основ фінансово – економічної грамотності дошкільників». Вихователі відвідали інтегроване заняття для старших дошкільників з математики та народознавства «Математичний ярмарок». </a:t>
                      </a:r>
                      <a:endParaRPr lang="uk-UA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лютого 2022 р</a:t>
                      </a:r>
                    </a:p>
                    <a:p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Буденецького</a:t>
                      </a:r>
                      <a:r>
                        <a:rPr lang="uk-U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ЗДО «Берізка» відбулося МО вихователів  на тему: «Гра як провідна діяльність та форма організації життя дошкільників». Було проведено заняття з трудового навчання у молодшій групі «Мандрівка в чарівний ліс» та заняття у старшій групі «Праця звеличує людину» де були використанні різні ігрові елементи навчання.</a:t>
                      </a:r>
                      <a:endParaRPr lang="uk-UA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248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148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4C114-26FC-22BD-9EB2-E914EA72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95445"/>
            <a:ext cx="9634011" cy="87339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науково-методичної ради </a:t>
            </a:r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71FC68A6-17C3-682B-AE1F-6217B2F18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440560"/>
              </p:ext>
            </p:extLst>
          </p:nvPr>
        </p:nvGraphicFramePr>
        <p:xfrm>
          <a:off x="338840" y="1041209"/>
          <a:ext cx="11514320" cy="52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580">
                  <a:extLst>
                    <a:ext uri="{9D8B030D-6E8A-4147-A177-3AD203B41FA5}">
                      <a16:colId xmlns:a16="http://schemas.microsoft.com/office/drawing/2014/main" val="3349093060"/>
                    </a:ext>
                  </a:extLst>
                </a:gridCol>
                <a:gridCol w="2878580">
                  <a:extLst>
                    <a:ext uri="{9D8B030D-6E8A-4147-A177-3AD203B41FA5}">
                      <a16:colId xmlns:a16="http://schemas.microsoft.com/office/drawing/2014/main" val="4014138733"/>
                    </a:ext>
                  </a:extLst>
                </a:gridCol>
                <a:gridCol w="2878580">
                  <a:extLst>
                    <a:ext uri="{9D8B030D-6E8A-4147-A177-3AD203B41FA5}">
                      <a16:colId xmlns:a16="http://schemas.microsoft.com/office/drawing/2014/main" val="2796554372"/>
                    </a:ext>
                  </a:extLst>
                </a:gridCol>
                <a:gridCol w="2878580">
                  <a:extLst>
                    <a:ext uri="{9D8B030D-6E8A-4147-A177-3AD203B41FA5}">
                      <a16:colId xmlns:a16="http://schemas.microsoft.com/office/drawing/2014/main" val="1865304915"/>
                    </a:ext>
                  </a:extLst>
                </a:gridCol>
              </a:tblGrid>
              <a:tr h="505820">
                <a:tc>
                  <a:txBody>
                    <a:bodyPr/>
                    <a:lstStyle/>
                    <a:p>
                      <a:pPr algn="ctr"/>
                      <a:r>
                        <a:rPr lang="uk-UA" sz="27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 marL="103968" marR="103968" marT="51984" marB="5198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 marL="103968" marR="103968" marT="51984" marB="51984"/>
                </a:tc>
                <a:extLst>
                  <a:ext uri="{0D108BD9-81ED-4DB2-BD59-A6C34878D82A}">
                    <a16:rowId xmlns:a16="http://schemas.microsoft.com/office/drawing/2014/main" val="3761078384"/>
                  </a:ext>
                </a:extLst>
              </a:tr>
              <a:tr h="785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27 серпня 2021 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lang="uk-UA" sz="1400" b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Освітня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і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самоосвітня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діяльність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учителя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контексті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розвитку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його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інноваційного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потенціалу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контексті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НУШ</a:t>
                      </a:r>
                      <a:endParaRPr lang="uk-UA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жовтня 2021 р.</a:t>
                      </a:r>
                    </a:p>
                    <a:p>
                      <a:r>
                        <a:rPr lang="en-US" sz="14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Інноваційні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підходи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організації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професійного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зростання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u="sng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педагогів</a:t>
                      </a:r>
                      <a:r>
                        <a:rPr lang="en-US" sz="1400" i="1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uk-UA" sz="1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лютого 2022 р.</a:t>
                      </a:r>
                    </a:p>
                    <a:p>
                      <a:r>
                        <a:rPr lang="uk-UA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uk-UA" sz="1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Педагогічне </a:t>
                      </a:r>
                      <a:r>
                        <a:rPr lang="uk-UA" sz="14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портфоліо,професійна</a:t>
                      </a:r>
                      <a:r>
                        <a:rPr lang="uk-UA" sz="1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платформа вчителя, </a:t>
                      </a:r>
                      <a:r>
                        <a:rPr lang="uk-UA" sz="14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інноваційність</a:t>
                      </a:r>
                      <a:r>
                        <a:rPr lang="uk-UA" sz="1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готовність до змін.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травня 2022 р</a:t>
                      </a:r>
                      <a:r>
                        <a:rPr lang="uk-U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Інноваційна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модель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школи</a:t>
                      </a:r>
                      <a:endParaRPr lang="uk-UA" sz="1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450618"/>
                  </a:ext>
                </a:extLst>
              </a:tr>
              <a:tr h="785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spc="-15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 організацію науково-методичної роботи з педагогічними кадрами у 2021-2022 навчальному році.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 підсумки проведення ІІ етапу Всеукраїнських учнівських олімпіад з базових дисциплін та підготовка до ІІІ етапу.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Аналіз, самооцінка та корекція власної педагогічної діяльності вчителя як результат підвищення кваліфікації. (Творчі звіти)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Шляхи вдосконалення роботи вчителів щодо підвищення ефективності в набутті учнями міцних знань, освітніх компетенцій. Обговорення рекомендацій щодо поліпшення якості освіти громади.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5638326"/>
                  </a:ext>
                </a:extLst>
              </a:tr>
              <a:tr h="621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Внесення пропозицій щодо планування роботи ТММО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І</a:t>
                      </a:r>
                      <a:r>
                        <a:rPr lang="uk-UA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КТ-супровід уроків 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Палітра педагогічного досвіду. Затвердження відгуків про роботу вчителів, які атестуються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67676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Готовність керівників ТММО  до роботи в Новій українській школі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4772172"/>
                  </a:ext>
                </a:extLst>
              </a:tr>
              <a:tr h="785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Круглий стіл. </a:t>
                      </a:r>
                      <a:r>
                        <a:rPr lang="uk-UA" sz="1400" dirty="0">
                          <a:solidFill>
                            <a:srgbClr val="67676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Альтернативні джерела професійного зростання вчителя.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Опрацювання Положення про атестацію педагогічних працівників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22860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Створення методичного  банку.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uk-UA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 подання пропозицій щодо організації методичної роботи у 2022-2023 навчальному році.</a:t>
                      </a:r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15151"/>
                  </a:ext>
                </a:extLst>
              </a:tr>
              <a:tr h="785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Дискусійна зала: «Попит громади на якісну освіту та її роль у функціонуванні  шкіл»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uk-UA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Система роботи щодо підвищення професійної майстерності педагогів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uk-UA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89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342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D6CE2-E22A-9092-18A1-C72BDEA0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80" y="238970"/>
            <a:ext cx="9634011" cy="986515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ереможців обласних, всеукраїнських та міжнародних конкурсів серед учнів ЗЗСО Чудейської ТГ</a:t>
            </a:r>
            <a:endParaRPr lang="uk-UA" sz="2800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A7A706B8-72C9-78C6-253F-18B570235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267708"/>
              </p:ext>
            </p:extLst>
          </p:nvPr>
        </p:nvGraphicFramePr>
        <p:xfrm>
          <a:off x="197963" y="1384628"/>
          <a:ext cx="10746557" cy="231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252">
                  <a:extLst>
                    <a:ext uri="{9D8B030D-6E8A-4147-A177-3AD203B41FA5}">
                      <a16:colId xmlns:a16="http://schemas.microsoft.com/office/drawing/2014/main" val="624920020"/>
                    </a:ext>
                  </a:extLst>
                </a:gridCol>
                <a:gridCol w="2849252">
                  <a:extLst>
                    <a:ext uri="{9D8B030D-6E8A-4147-A177-3AD203B41FA5}">
                      <a16:colId xmlns:a16="http://schemas.microsoft.com/office/drawing/2014/main" val="981059115"/>
                    </a:ext>
                  </a:extLst>
                </a:gridCol>
                <a:gridCol w="2059756">
                  <a:extLst>
                    <a:ext uri="{9D8B030D-6E8A-4147-A177-3AD203B41FA5}">
                      <a16:colId xmlns:a16="http://schemas.microsoft.com/office/drawing/2014/main" val="2154424427"/>
                    </a:ext>
                  </a:extLst>
                </a:gridCol>
                <a:gridCol w="2988297">
                  <a:extLst>
                    <a:ext uri="{9D8B030D-6E8A-4147-A177-3AD203B41FA5}">
                      <a16:colId xmlns:a16="http://schemas.microsoft.com/office/drawing/2014/main" val="3356123895"/>
                    </a:ext>
                  </a:extLst>
                </a:gridCol>
              </a:tblGrid>
              <a:tr h="808616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ЗЗСО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Назва конкурсу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Кількість переможців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Отримані місця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75296"/>
                  </a:ext>
                </a:extLst>
              </a:tr>
              <a:tr h="23368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2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№1</a:t>
                      </a:r>
                    </a:p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«Птах року»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661143"/>
                  </a:ext>
                </a:extLst>
              </a:tr>
              <a:tr h="23368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«Галерея кімнатних рослин»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743320"/>
                  </a:ext>
                </a:extLst>
              </a:tr>
              <a:tr h="23368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Обласний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конкурс «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Новорічна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композиція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ІІ, 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2669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58F19-8BBD-A6AF-B159-CC8BBC66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165" y="3965120"/>
            <a:ext cx="1990430" cy="2653907"/>
          </a:xfrm>
          <a:prstGeom prst="rect">
            <a:avLst/>
          </a:prstGeom>
        </p:spPr>
      </p:pic>
      <p:pic>
        <p:nvPicPr>
          <p:cNvPr id="7" name="Рисунок 6" descr="Зображення, що містить у приміщенні, прикрашений&#10;&#10;Автоматично згенерований опис">
            <a:extLst>
              <a:ext uri="{FF2B5EF4-FFF2-40B4-BE49-F238E27FC236}">
                <a16:creationId xmlns:a16="http://schemas.microsoft.com/office/drawing/2014/main" id="{FD5541F9-932D-BB6C-5800-364891838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1" y="3965121"/>
            <a:ext cx="3538542" cy="26539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6A53B2-9A56-DAB9-8002-01949BFDF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978" y="3965120"/>
            <a:ext cx="3538542" cy="26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71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59DE1-A847-A26B-5BFC-8EE510AF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276677"/>
            <a:ext cx="9634011" cy="1325563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ереможців обласних, всеукраїнських та міжнародних конкурсів серед учнів ЗЗСО Чудейської ТГ</a:t>
            </a:r>
            <a:endParaRPr lang="uk-UA" sz="3200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745C8369-E727-27A8-1C3D-8EB43306A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983755"/>
              </p:ext>
            </p:extLst>
          </p:nvPr>
        </p:nvGraphicFramePr>
        <p:xfrm>
          <a:off x="226243" y="1734532"/>
          <a:ext cx="11453567" cy="4739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6703">
                  <a:extLst>
                    <a:ext uri="{9D8B030D-6E8A-4147-A177-3AD203B41FA5}">
                      <a16:colId xmlns:a16="http://schemas.microsoft.com/office/drawing/2014/main" val="624920020"/>
                    </a:ext>
                  </a:extLst>
                </a:gridCol>
                <a:gridCol w="5060922">
                  <a:extLst>
                    <a:ext uri="{9D8B030D-6E8A-4147-A177-3AD203B41FA5}">
                      <a16:colId xmlns:a16="http://schemas.microsoft.com/office/drawing/2014/main" val="981059115"/>
                    </a:ext>
                  </a:extLst>
                </a:gridCol>
                <a:gridCol w="1640264">
                  <a:extLst>
                    <a:ext uri="{9D8B030D-6E8A-4147-A177-3AD203B41FA5}">
                      <a16:colId xmlns:a16="http://schemas.microsoft.com/office/drawing/2014/main" val="2154424427"/>
                    </a:ext>
                  </a:extLst>
                </a:gridCol>
                <a:gridCol w="1715678">
                  <a:extLst>
                    <a:ext uri="{9D8B030D-6E8A-4147-A177-3AD203B41FA5}">
                      <a16:colId xmlns:a16="http://schemas.microsoft.com/office/drawing/2014/main" val="3356123895"/>
                    </a:ext>
                  </a:extLst>
                </a:gridCol>
              </a:tblGrid>
              <a:tr h="815693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ЗЗСО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Назва конкурсу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Кількість переможців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Отримані місця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75296"/>
                  </a:ext>
                </a:extLst>
              </a:tr>
              <a:tr h="368961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2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№2</a:t>
                      </a:r>
                    </a:p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Обласний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конкурс «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Новорічна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композиція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І, ІІ, ІІІ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661143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«Годівничка», номінація «Літературні твори»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uk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489655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«Годівничка», номінація «Краща годівничка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677156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«Годівничка», номінація</a:t>
                      </a:r>
                    </a:p>
                    <a:p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«Кращий малюнок, </a:t>
                      </a:r>
                      <a:r>
                        <a:rPr lang="uk-UA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поробка</a:t>
                      </a: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989909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«До чистих джерел»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490586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«Птах року»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411642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«Зоологічна галерея»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393795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Міжнародний конкурс 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Winter fest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743320"/>
                  </a:ext>
                </a:extLst>
              </a:tr>
              <a:tr h="36896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Міжнародний конкурс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«Скарби нації»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8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683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15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4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5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0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1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2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3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4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5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6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7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8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9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0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1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2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3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4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5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6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7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8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9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0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1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2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3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4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5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6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7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8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9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0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1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72" name="Rectangle 69">
            <a:extLst>
              <a:ext uri="{FF2B5EF4-FFF2-40B4-BE49-F238E27FC236}">
                <a16:creationId xmlns:a16="http://schemas.microsoft.com/office/drawing/2014/main" id="{7E2DCBB0-5BC0-46A2-A9A8-9DD17C2D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71">
            <a:extLst>
              <a:ext uri="{FF2B5EF4-FFF2-40B4-BE49-F238E27FC236}">
                <a16:creationId xmlns:a16="http://schemas.microsoft.com/office/drawing/2014/main" id="{949C6808-264A-4A65-B309-505F706F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6C2B2-1656-5265-9AEB-DAA4AE46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655" y="5329094"/>
            <a:ext cx="6194797" cy="956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Переможці конкурсів</a:t>
            </a:r>
            <a:endParaRPr lang="en-US" sz="4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CDEE36-BB42-DC6F-BEBF-80F9FAE39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"/>
          <a:stretch/>
        </p:blipFill>
        <p:spPr>
          <a:xfrm>
            <a:off x="20" y="10"/>
            <a:ext cx="4747417" cy="6857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46470-E3E6-1B9E-D850-3953A4A48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4" r="6" b="6"/>
          <a:stretch/>
        </p:blipFill>
        <p:spPr>
          <a:xfrm>
            <a:off x="5452829" y="2247342"/>
            <a:ext cx="3278724" cy="26855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EC014-E108-1E24-15CD-6CE2DE1AE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91" r="17836" b="4"/>
          <a:stretch/>
        </p:blipFill>
        <p:spPr>
          <a:xfrm>
            <a:off x="9072068" y="309005"/>
            <a:ext cx="2874190" cy="23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46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AD90B-2A0A-C928-8A0A-F8EC123A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201262"/>
            <a:ext cx="9634011" cy="1325563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ереможців обласних, всеукраїнських та міжнародних конкурсів серед учнів ЗЗСО Чудейської ТГ</a:t>
            </a:r>
            <a:endParaRPr lang="uk-UA" sz="2800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11E6FC08-B4EF-E89C-6EEB-BD996A5D9E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725965"/>
              </p:ext>
            </p:extLst>
          </p:nvPr>
        </p:nvGraphicFramePr>
        <p:xfrm>
          <a:off x="862273" y="1573642"/>
          <a:ext cx="10638427" cy="4704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81">
                  <a:extLst>
                    <a:ext uri="{9D8B030D-6E8A-4147-A177-3AD203B41FA5}">
                      <a16:colId xmlns:a16="http://schemas.microsoft.com/office/drawing/2014/main" val="624920020"/>
                    </a:ext>
                  </a:extLst>
                </a:gridCol>
                <a:gridCol w="3331481">
                  <a:extLst>
                    <a:ext uri="{9D8B030D-6E8A-4147-A177-3AD203B41FA5}">
                      <a16:colId xmlns:a16="http://schemas.microsoft.com/office/drawing/2014/main" val="981059115"/>
                    </a:ext>
                  </a:extLst>
                </a:gridCol>
                <a:gridCol w="1968022">
                  <a:extLst>
                    <a:ext uri="{9D8B030D-6E8A-4147-A177-3AD203B41FA5}">
                      <a16:colId xmlns:a16="http://schemas.microsoft.com/office/drawing/2014/main" val="2154424427"/>
                    </a:ext>
                  </a:extLst>
                </a:gridCol>
                <a:gridCol w="2007443">
                  <a:extLst>
                    <a:ext uri="{9D8B030D-6E8A-4147-A177-3AD203B41FA5}">
                      <a16:colId xmlns:a16="http://schemas.microsoft.com/office/drawing/2014/main" val="3356123895"/>
                    </a:ext>
                  </a:extLst>
                </a:gridCol>
              </a:tblGrid>
              <a:tr h="898698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ЗЗСО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Назва конкурсу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Кількість переможців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Отримані місця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75296"/>
                  </a:ext>
                </a:extLst>
              </a:tr>
              <a:tr h="1145614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Їжівський</a:t>
                      </a:r>
                      <a:r>
                        <a:rPr lang="uk-UA" sz="20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ліцей</a:t>
                      </a:r>
                    </a:p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Обласний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конкурс з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танцювального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спорту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661143"/>
                  </a:ext>
                </a:extLst>
              </a:tr>
              <a:tr h="75734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Обласний конкурс «Юний концентмейстер </a:t>
                      </a:r>
                      <a:endParaRPr lang="uk-U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743320"/>
                  </a:ext>
                </a:extLst>
              </a:tr>
              <a:tr h="75734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Обласний конкурс «Новорічна композиція»</a:t>
                      </a:r>
                      <a:endParaRPr lang="uk-UA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26697"/>
                  </a:ext>
                </a:extLst>
              </a:tr>
              <a:tr h="1145614">
                <a:tc vMerge="1">
                  <a:txBody>
                    <a:bodyPr/>
                    <a:lstStyle/>
                    <a:p>
                      <a:pPr algn="ctr"/>
                      <a:endParaRPr lang="uk-U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Обласний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конкурс з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танцювального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спорту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м.Чернівці</a:t>
                      </a:r>
                      <a:endParaRPr lang="uk-U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05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358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70F58-C0E5-AD6F-6EAD-CC80F031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304957"/>
            <a:ext cx="9634011" cy="1325563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2800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ереможців обласних, всеукраїнських та міжнародних конкурсів серед учнів ЗЗСО Чудейської ТГ</a:t>
            </a:r>
            <a:endParaRPr lang="uk-UA" sz="2800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3287E808-0056-A38A-827C-52220D425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419915"/>
              </p:ext>
            </p:extLst>
          </p:nvPr>
        </p:nvGraphicFramePr>
        <p:xfrm>
          <a:off x="375596" y="1469469"/>
          <a:ext cx="11370202" cy="4981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252">
                  <a:extLst>
                    <a:ext uri="{9D8B030D-6E8A-4147-A177-3AD203B41FA5}">
                      <a16:colId xmlns:a16="http://schemas.microsoft.com/office/drawing/2014/main" val="624920020"/>
                    </a:ext>
                  </a:extLst>
                </a:gridCol>
                <a:gridCol w="4344876">
                  <a:extLst>
                    <a:ext uri="{9D8B030D-6E8A-4147-A177-3AD203B41FA5}">
                      <a16:colId xmlns:a16="http://schemas.microsoft.com/office/drawing/2014/main" val="981059115"/>
                    </a:ext>
                  </a:extLst>
                </a:gridCol>
                <a:gridCol w="1913641">
                  <a:extLst>
                    <a:ext uri="{9D8B030D-6E8A-4147-A177-3AD203B41FA5}">
                      <a16:colId xmlns:a16="http://schemas.microsoft.com/office/drawing/2014/main" val="2154424427"/>
                    </a:ext>
                  </a:extLst>
                </a:gridCol>
                <a:gridCol w="2262433">
                  <a:extLst>
                    <a:ext uri="{9D8B030D-6E8A-4147-A177-3AD203B41FA5}">
                      <a16:colId xmlns:a16="http://schemas.microsoft.com/office/drawing/2014/main" val="3356123895"/>
                    </a:ext>
                  </a:extLst>
                </a:gridCol>
              </a:tblGrid>
              <a:tr h="808616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ЗЗСО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Назва конкурсу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Кількість переможців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Отримані місця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75296"/>
                  </a:ext>
                </a:extLst>
              </a:tr>
              <a:tr h="2336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uk-UA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Чудейська</a:t>
                      </a:r>
                      <a:r>
                        <a:rPr lang="uk-UA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гімназія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Міжрегіональний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фото,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кінофестиваль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«ОСІННІ БАРВИ БУКОВИНИ»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ІІІ,ІІІ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661143"/>
                  </a:ext>
                </a:extLst>
              </a:tr>
              <a:tr h="46736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Обласний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конкурс «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Новорічна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композиція</a:t>
                      </a: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743320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ctr"/>
                      <a:r>
                        <a:rPr lang="uk-UA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Їжівська</a:t>
                      </a:r>
                      <a:r>
                        <a:rPr lang="uk-UA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гімназія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жнародний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двотуровий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Фестиваль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Мистецт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,,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Yula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art fest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’’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ІІ,  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75438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обласна виставка-конкурс «Галерея мистецтв»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31132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Черешська</a:t>
                      </a:r>
                      <a:r>
                        <a:rPr lang="uk-UA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гімназія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Обласний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конкурс «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Новорічна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композиція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2501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Буденецька</a:t>
                      </a:r>
                      <a:r>
                        <a:rPr lang="uk-UA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гімназія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Обласний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конкурс «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Новорічна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композиція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681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49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Діаграма 3">
            <a:extLst>
              <a:ext uri="{FF2B5EF4-FFF2-40B4-BE49-F238E27FC236}">
                <a16:creationId xmlns:a16="http://schemas.microsoft.com/office/drawing/2014/main" id="{E4EAAEC4-8774-B7E5-233D-8A0CC12CC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279389"/>
              </p:ext>
            </p:extLst>
          </p:nvPr>
        </p:nvGraphicFramePr>
        <p:xfrm>
          <a:off x="438848" y="671565"/>
          <a:ext cx="11372938" cy="5949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338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8CBA64-7743-4C5C-83B8-655DE1450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51F49-5220-D0D4-3255-CAC6EA10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33" y="1028183"/>
            <a:ext cx="3370079" cy="4792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 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2021/2022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н.р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продовжено  роботу по реалізації науково-методичної проблеми </a:t>
            </a:r>
            <a:endParaRPr lang="uk-UA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153040-1C1F-4962-9E5D-0793F73FC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71012" y="-44968"/>
            <a:ext cx="4693761" cy="1003641"/>
            <a:chOff x="6771012" y="-54859"/>
            <a:chExt cx="4693761" cy="100364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2657FD3-A974-4296-9FBE-0C2FD5295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2153" y="110830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87B7096-0CDA-429B-A1C2-CDAC575E9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6083" y="625027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BB5C54D6-30FE-4CE5-8C46-A7FD28A8A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9497" y="368284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EC42106A-B41F-4ADB-82C8-D3CDCA1C7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51204" y="409188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4">
              <a:extLst>
                <a:ext uri="{FF2B5EF4-FFF2-40B4-BE49-F238E27FC236}">
                  <a16:creationId xmlns:a16="http://schemas.microsoft.com/office/drawing/2014/main" id="{ED969A3C-A50C-44D0-ABC9-7ADE93FBC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8132" y="572816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9">
              <a:extLst>
                <a:ext uri="{FF2B5EF4-FFF2-40B4-BE49-F238E27FC236}">
                  <a16:creationId xmlns:a16="http://schemas.microsoft.com/office/drawing/2014/main" id="{341AB3CA-DC2A-4577-8F22-83D408C67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07744" y="214091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8">
              <a:extLst>
                <a:ext uri="{FF2B5EF4-FFF2-40B4-BE49-F238E27FC236}">
                  <a16:creationId xmlns:a16="http://schemas.microsoft.com/office/drawing/2014/main" id="{E613EEB8-55A9-4D44-B402-00D03F775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88510" y="67963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8F4D24CA-5C8D-49C0-ACC5-434542DDC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45905" y="75259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1FFEFFD4-59AE-43E2-8D65-C2B6FD3C6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70000" y="47504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7A9DF6A7-06B9-4C7C-BB38-49BADFABF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79969" y="129036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6">
              <a:extLst>
                <a:ext uri="{FF2B5EF4-FFF2-40B4-BE49-F238E27FC236}">
                  <a16:creationId xmlns:a16="http://schemas.microsoft.com/office/drawing/2014/main" id="{477D55E3-BEBF-4F32-8501-97DD43818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15668" y="547654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0">
              <a:extLst>
                <a:ext uri="{FF2B5EF4-FFF2-40B4-BE49-F238E27FC236}">
                  <a16:creationId xmlns:a16="http://schemas.microsoft.com/office/drawing/2014/main" id="{7524CAEC-4AFA-4EF2-A441-964B9319F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93392" y="29981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3">
              <a:extLst>
                <a:ext uri="{FF2B5EF4-FFF2-40B4-BE49-F238E27FC236}">
                  <a16:creationId xmlns:a16="http://schemas.microsoft.com/office/drawing/2014/main" id="{12AEAA0B-80F2-49BE-8FE4-DAF46FDF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75104" y="172222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0">
              <a:extLst>
                <a:ext uri="{FF2B5EF4-FFF2-40B4-BE49-F238E27FC236}">
                  <a16:creationId xmlns:a16="http://schemas.microsoft.com/office/drawing/2014/main" id="{719C39C7-4E0E-4693-A9C9-90BD5C82E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48325" y="461471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5">
              <a:extLst>
                <a:ext uri="{FF2B5EF4-FFF2-40B4-BE49-F238E27FC236}">
                  <a16:creationId xmlns:a16="http://schemas.microsoft.com/office/drawing/2014/main" id="{73F04989-E7CE-4345-914E-485DC1EFF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39598" y="698821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3914653-6F3A-4492-92C5-D5B51F5B4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28972" y="-650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9FC54A4-336E-4076-9203-AA2D68215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9149" y="5569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6">
              <a:extLst>
                <a:ext uri="{FF2B5EF4-FFF2-40B4-BE49-F238E27FC236}">
                  <a16:creationId xmlns:a16="http://schemas.microsoft.com/office/drawing/2014/main" id="{7BE7DE9E-E667-496B-8996-13CF79B19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77466" y="2821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771F469-0310-43EB-85A0-D9BFF0D96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196038" y="83988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E1BA5C1F-DCD5-4D95-9884-0A0834699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199968" y="598185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4992CBB-3FD8-418A-B568-B47907CCC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03382" y="341442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id="{1B87DF6E-8D8C-4FE7-A8CF-4408ABD04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885089" y="38234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CDAABDF1-DB94-46F6-8825-97360C3BF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862017" y="54597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E36FD073-63B2-4137-82CB-2B3D754DF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841629" y="187249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8">
              <a:extLst>
                <a:ext uri="{FF2B5EF4-FFF2-40B4-BE49-F238E27FC236}">
                  <a16:creationId xmlns:a16="http://schemas.microsoft.com/office/drawing/2014/main" id="{C4ACAB12-D209-499A-A732-0D8F88941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622395" y="65278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4">
              <a:extLst>
                <a:ext uri="{FF2B5EF4-FFF2-40B4-BE49-F238E27FC236}">
                  <a16:creationId xmlns:a16="http://schemas.microsoft.com/office/drawing/2014/main" id="{645005B8-197A-4046-94EF-17115FFA8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603885" y="44820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6">
              <a:extLst>
                <a:ext uri="{FF2B5EF4-FFF2-40B4-BE49-F238E27FC236}">
                  <a16:creationId xmlns:a16="http://schemas.microsoft.com/office/drawing/2014/main" id="{A9BA9B36-D9CE-409A-80D2-A44A67324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555553" y="22456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C017D4DA-C769-4177-9064-AE44C2741E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349553" y="52081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0">
              <a:extLst>
                <a:ext uri="{FF2B5EF4-FFF2-40B4-BE49-F238E27FC236}">
                  <a16:creationId xmlns:a16="http://schemas.microsoft.com/office/drawing/2014/main" id="{68CB10AF-3534-40F8-A060-A4553445C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327277" y="27297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3">
              <a:extLst>
                <a:ext uri="{FF2B5EF4-FFF2-40B4-BE49-F238E27FC236}">
                  <a16:creationId xmlns:a16="http://schemas.microsoft.com/office/drawing/2014/main" id="{03FFDE36-0C19-4CC1-BDD1-27A048FE9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097726" y="19570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0">
              <a:extLst>
                <a:ext uri="{FF2B5EF4-FFF2-40B4-BE49-F238E27FC236}">
                  <a16:creationId xmlns:a16="http://schemas.microsoft.com/office/drawing/2014/main" id="{72303E7A-1C17-48A7-93CA-7C7AFD7F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082210" y="43462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5">
              <a:extLst>
                <a:ext uri="{FF2B5EF4-FFF2-40B4-BE49-F238E27FC236}">
                  <a16:creationId xmlns:a16="http://schemas.microsoft.com/office/drawing/2014/main" id="{D067651F-28D9-48CB-A77C-A15EC7E4E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083018" y="702146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1D291151-E63E-499B-8FA8-89BA93D9F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862857" y="-33347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89CB8859-CCFB-4D06-AECC-0029CA619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363034" y="288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6">
              <a:extLst>
                <a:ext uri="{FF2B5EF4-FFF2-40B4-BE49-F238E27FC236}">
                  <a16:creationId xmlns:a16="http://schemas.microsoft.com/office/drawing/2014/main" id="{2075F976-9885-4165-BC9C-DBA16FD3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073357" y="-39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760609C2-3DE5-4EDD-B7BF-A320FC1F2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864761" y="124645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51823375-A051-4BC7-825B-0F6656043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868691" y="638842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CFB367EA-590F-47B3-8700-EAF9963CE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872105" y="382099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DE400FD4-1037-42CF-84E1-8E60C7A6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553812" y="423003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4">
              <a:extLst>
                <a:ext uri="{FF2B5EF4-FFF2-40B4-BE49-F238E27FC236}">
                  <a16:creationId xmlns:a16="http://schemas.microsoft.com/office/drawing/2014/main" id="{1A8EC63B-9778-42C3-8E45-B6B6224C9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530740" y="586631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9">
              <a:extLst>
                <a:ext uri="{FF2B5EF4-FFF2-40B4-BE49-F238E27FC236}">
                  <a16:creationId xmlns:a16="http://schemas.microsoft.com/office/drawing/2014/main" id="{B1CC9D87-2F53-4AB3-8F05-4D628F2C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510352" y="22790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8">
              <a:extLst>
                <a:ext uri="{FF2B5EF4-FFF2-40B4-BE49-F238E27FC236}">
                  <a16:creationId xmlns:a16="http://schemas.microsoft.com/office/drawing/2014/main" id="{648CF0D8-56FC-478C-8B69-D8E76492F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282824" y="609511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4">
              <a:extLst>
                <a:ext uri="{FF2B5EF4-FFF2-40B4-BE49-F238E27FC236}">
                  <a16:creationId xmlns:a16="http://schemas.microsoft.com/office/drawing/2014/main" id="{1E71CA55-130A-456D-A26A-D072544E1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214853" y="39362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FCA6EC8F-0157-4B9B-882A-82225E7E3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282576" y="87808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6">
              <a:extLst>
                <a:ext uri="{FF2B5EF4-FFF2-40B4-BE49-F238E27FC236}">
                  <a16:creationId xmlns:a16="http://schemas.microsoft.com/office/drawing/2014/main" id="{2AC8E27E-3B2B-4726-B298-F8D6E843F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018276" y="56146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10">
              <a:extLst>
                <a:ext uri="{FF2B5EF4-FFF2-40B4-BE49-F238E27FC236}">
                  <a16:creationId xmlns:a16="http://schemas.microsoft.com/office/drawing/2014/main" id="{97FA679C-2A10-445C-9C4E-7185405D7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96000" y="31363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23">
              <a:extLst>
                <a:ext uri="{FF2B5EF4-FFF2-40B4-BE49-F238E27FC236}">
                  <a16:creationId xmlns:a16="http://schemas.microsoft.com/office/drawing/2014/main" id="{508CE495-5226-4004-A03C-A1A6986C0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77712" y="203965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0">
              <a:extLst>
                <a:ext uri="{FF2B5EF4-FFF2-40B4-BE49-F238E27FC236}">
                  <a16:creationId xmlns:a16="http://schemas.microsoft.com/office/drawing/2014/main" id="{7E048EA9-47E8-455A-AD7B-24D1474A2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50933" y="47528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C0D48D73-E5D7-4D42-98D4-960F12F17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531580" y="731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96AC2D82-5C61-4A26-B2B5-B539F28B4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031757" y="695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06">
              <a:extLst>
                <a:ext uri="{FF2B5EF4-FFF2-40B4-BE49-F238E27FC236}">
                  <a16:creationId xmlns:a16="http://schemas.microsoft.com/office/drawing/2014/main" id="{FAC301C4-466F-464C-A194-6E6FDF04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11007" y="870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8">
              <a:extLst>
                <a:ext uri="{FF2B5EF4-FFF2-40B4-BE49-F238E27FC236}">
                  <a16:creationId xmlns:a16="http://schemas.microsoft.com/office/drawing/2014/main" id="{B3D709AF-EABF-4CE4-9F48-4648CBA70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1431" y="566910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4">
              <a:extLst>
                <a:ext uri="{FF2B5EF4-FFF2-40B4-BE49-F238E27FC236}">
                  <a16:creationId xmlns:a16="http://schemas.microsoft.com/office/drawing/2014/main" id="{04E78BF2-AFDF-4D21-9C53-6DB3E2B5D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32921" y="36232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6">
              <a:extLst>
                <a:ext uri="{FF2B5EF4-FFF2-40B4-BE49-F238E27FC236}">
                  <a16:creationId xmlns:a16="http://schemas.microsoft.com/office/drawing/2014/main" id="{6BA6D0CD-F8DC-4D2F-9D99-098F0F125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2890" y="940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056AADDE-FBBA-497F-9A08-A7D5E3C71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589" y="51262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0">
              <a:extLst>
                <a:ext uri="{FF2B5EF4-FFF2-40B4-BE49-F238E27FC236}">
                  <a16:creationId xmlns:a16="http://schemas.microsoft.com/office/drawing/2014/main" id="{1F60A2E5-6C68-4EC0-A5C3-AD401385E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56313" y="264790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2">
              <a:extLst>
                <a:ext uri="{FF2B5EF4-FFF2-40B4-BE49-F238E27FC236}">
                  <a16:creationId xmlns:a16="http://schemas.microsoft.com/office/drawing/2014/main" id="{99E55911-E2C8-4B40-98FD-79A3B760C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66607" y="69143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3">
              <a:extLst>
                <a:ext uri="{FF2B5EF4-FFF2-40B4-BE49-F238E27FC236}">
                  <a16:creationId xmlns:a16="http://schemas.microsoft.com/office/drawing/2014/main" id="{12610BA4-0146-4CC0-BDB2-11A948F00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8025" y="196956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30">
              <a:extLst>
                <a:ext uri="{FF2B5EF4-FFF2-40B4-BE49-F238E27FC236}">
                  <a16:creationId xmlns:a16="http://schemas.microsoft.com/office/drawing/2014/main" id="{76946214-CF5D-4B57-8E22-854F5D5FA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11246" y="48620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35">
              <a:extLst>
                <a:ext uri="{FF2B5EF4-FFF2-40B4-BE49-F238E27FC236}">
                  <a16:creationId xmlns:a16="http://schemas.microsoft.com/office/drawing/2014/main" id="{E285B1F0-7213-4DC0-A10E-B02797F53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53661" y="783521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01025D1B-EAF1-4988-939A-476DDB270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2070" y="20668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6">
              <a:extLst>
                <a:ext uri="{FF2B5EF4-FFF2-40B4-BE49-F238E27FC236}">
                  <a16:creationId xmlns:a16="http://schemas.microsoft.com/office/drawing/2014/main" id="{98AC36B2-A922-481E-8AC6-E0CEBACF4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2007" y="4892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35">
              <a:extLst>
                <a:ext uri="{FF2B5EF4-FFF2-40B4-BE49-F238E27FC236}">
                  <a16:creationId xmlns:a16="http://schemas.microsoft.com/office/drawing/2014/main" id="{86793B47-6F23-4531-B615-2117296482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605580" y="820927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4">
              <a:extLst>
                <a:ext uri="{FF2B5EF4-FFF2-40B4-BE49-F238E27FC236}">
                  <a16:creationId xmlns:a16="http://schemas.microsoft.com/office/drawing/2014/main" id="{E40091B3-76CD-40EF-A893-21701C3A6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013937" y="72724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4">
              <a:extLst>
                <a:ext uri="{FF2B5EF4-FFF2-40B4-BE49-F238E27FC236}">
                  <a16:creationId xmlns:a16="http://schemas.microsoft.com/office/drawing/2014/main" id="{121648B0-1487-40D9-8DAE-916653F52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749500" y="78253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5">
              <a:extLst>
                <a:ext uri="{FF2B5EF4-FFF2-40B4-BE49-F238E27FC236}">
                  <a16:creationId xmlns:a16="http://schemas.microsoft.com/office/drawing/2014/main" id="{B5CF2290-AD1C-4885-917C-498579A14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41841" y="81980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4">
              <a:extLst>
                <a:ext uri="{FF2B5EF4-FFF2-40B4-BE49-F238E27FC236}">
                  <a16:creationId xmlns:a16="http://schemas.microsoft.com/office/drawing/2014/main" id="{F07321C0-AEED-46D0-A0E5-09BD430BC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38871" y="76576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4">
              <a:extLst>
                <a:ext uri="{FF2B5EF4-FFF2-40B4-BE49-F238E27FC236}">
                  <a16:creationId xmlns:a16="http://schemas.microsoft.com/office/drawing/2014/main" id="{13063EF5-53D0-4CD8-A83E-4089A06CEC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335602" y="77698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5">
              <a:extLst>
                <a:ext uri="{FF2B5EF4-FFF2-40B4-BE49-F238E27FC236}">
                  <a16:creationId xmlns:a16="http://schemas.microsoft.com/office/drawing/2014/main" id="{B2C4E99F-A1C6-4344-BF75-27AFFD091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873" y="791357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00FF74AE-2593-4F6B-81F5-F590CBDE3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24638" y="7367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0D88C936-973F-4C41-93CD-06ACC3BE0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853545" y="831065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4">
              <a:extLst>
                <a:ext uri="{FF2B5EF4-FFF2-40B4-BE49-F238E27FC236}">
                  <a16:creationId xmlns:a16="http://schemas.microsoft.com/office/drawing/2014/main" id="{FBB916FA-E2F0-42B2-9568-E0EC975B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853406" y="76618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2EED1F78-EBC1-42E8-B3ED-F3260AE70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240317" y="839141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E420B60-EB39-4544-87CE-09C5D7DE3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24456" y="5884485"/>
            <a:ext cx="4752301" cy="951832"/>
            <a:chOff x="6624456" y="5930493"/>
            <a:chExt cx="4752301" cy="951832"/>
          </a:xfrm>
        </p:grpSpPr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id="{7E80A177-CE54-47FE-B857-BF477246A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5128" y="674290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A198D49F-543D-45A6-8055-BB8E0267A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1214" y="6481642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31">
              <a:extLst>
                <a:ext uri="{FF2B5EF4-FFF2-40B4-BE49-F238E27FC236}">
                  <a16:creationId xmlns:a16="http://schemas.microsoft.com/office/drawing/2014/main" id="{ECD712F5-F742-47FE-A71E-88165011F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90137" y="6264505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42492919-7062-4930-8341-A532F329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2949" y="6071027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id="{5F9DA937-61A8-4E63-B01C-F4A443DDF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2949" y="63030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49">
              <a:extLst>
                <a:ext uri="{FF2B5EF4-FFF2-40B4-BE49-F238E27FC236}">
                  <a16:creationId xmlns:a16="http://schemas.microsoft.com/office/drawing/2014/main" id="{F5A6C680-A4FC-4262-8A10-BC70695E0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63831" y="6532250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0">
              <a:extLst>
                <a:ext uri="{FF2B5EF4-FFF2-40B4-BE49-F238E27FC236}">
                  <a16:creationId xmlns:a16="http://schemas.microsoft.com/office/drawing/2014/main" id="{CD563E08-AB21-4835-A4DF-DDAF94780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4409" y="627102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5">
              <a:extLst>
                <a:ext uri="{FF2B5EF4-FFF2-40B4-BE49-F238E27FC236}">
                  <a16:creationId xmlns:a16="http://schemas.microsoft.com/office/drawing/2014/main" id="{2A586E34-A7CD-4D99-9717-AABFBC282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7815" y="645892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7">
              <a:extLst>
                <a:ext uri="{FF2B5EF4-FFF2-40B4-BE49-F238E27FC236}">
                  <a16:creationId xmlns:a16="http://schemas.microsoft.com/office/drawing/2014/main" id="{EF31E361-DA1E-4CE6-98D8-291444CEE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5294" y="6681956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7">
              <a:extLst>
                <a:ext uri="{FF2B5EF4-FFF2-40B4-BE49-F238E27FC236}">
                  <a16:creationId xmlns:a16="http://schemas.microsoft.com/office/drawing/2014/main" id="{66829572-6C2D-47A1-A37E-CC2FA7E86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72050" y="6028572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8">
              <a:extLst>
                <a:ext uri="{FF2B5EF4-FFF2-40B4-BE49-F238E27FC236}">
                  <a16:creationId xmlns:a16="http://schemas.microsoft.com/office/drawing/2014/main" id="{50DCE6C4-F390-41AE-B5CE-BB2DAF401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61466" y="6606259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9">
              <a:extLst>
                <a:ext uri="{FF2B5EF4-FFF2-40B4-BE49-F238E27FC236}">
                  <a16:creationId xmlns:a16="http://schemas.microsoft.com/office/drawing/2014/main" id="{B172F65D-71C6-45BA-94E4-377171B6F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47983" y="6387216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39">
              <a:extLst>
                <a:ext uri="{FF2B5EF4-FFF2-40B4-BE49-F238E27FC236}">
                  <a16:creationId xmlns:a16="http://schemas.microsoft.com/office/drawing/2014/main" id="{A1099F0A-8048-4CBD-9ED0-72CF3432E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33386" y="658345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44">
              <a:extLst>
                <a:ext uri="{FF2B5EF4-FFF2-40B4-BE49-F238E27FC236}">
                  <a16:creationId xmlns:a16="http://schemas.microsoft.com/office/drawing/2014/main" id="{C9CAE903-ADB3-4CE4-950E-EE0837F2D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96245" y="61112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5">
              <a:extLst>
                <a:ext uri="{FF2B5EF4-FFF2-40B4-BE49-F238E27FC236}">
                  <a16:creationId xmlns:a16="http://schemas.microsoft.com/office/drawing/2014/main" id="{81FA9D8F-DF11-408E-A5F7-94E3C41BD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2555" y="632292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8">
              <a:extLst>
                <a:ext uri="{FF2B5EF4-FFF2-40B4-BE49-F238E27FC236}">
                  <a16:creationId xmlns:a16="http://schemas.microsoft.com/office/drawing/2014/main" id="{4A8A749C-9CB9-446B-8CA4-7E77E2EDC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39098" y="6772684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6">
              <a:extLst>
                <a:ext uri="{FF2B5EF4-FFF2-40B4-BE49-F238E27FC236}">
                  <a16:creationId xmlns:a16="http://schemas.microsoft.com/office/drawing/2014/main" id="{8DCE61AA-D23B-4949-B97D-8107FB476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8303" y="669747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D5734C15-885E-4C4A-BCE2-40EEBC420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829013" y="671605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0DF76958-CCA0-4139-9926-1713899D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045099" y="6447976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997EAA8D-E8EB-4B67-BA2D-4CC4C6087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024022" y="623083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1">
              <a:extLst>
                <a:ext uri="{FF2B5EF4-FFF2-40B4-BE49-F238E27FC236}">
                  <a16:creationId xmlns:a16="http://schemas.microsoft.com/office/drawing/2014/main" id="{41C18114-E8E5-4736-9BE6-D4E67C3DF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826834" y="627619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9">
              <a:extLst>
                <a:ext uri="{FF2B5EF4-FFF2-40B4-BE49-F238E27FC236}">
                  <a16:creationId xmlns:a16="http://schemas.microsoft.com/office/drawing/2014/main" id="{0389C81B-E6D1-4D7D-903B-154945D70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797716" y="6505408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0">
              <a:extLst>
                <a:ext uri="{FF2B5EF4-FFF2-40B4-BE49-F238E27FC236}">
                  <a16:creationId xmlns:a16="http://schemas.microsoft.com/office/drawing/2014/main" id="{D2AB3F76-E9FC-4760-8087-74D9EC6B7A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508294" y="624418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85">
              <a:extLst>
                <a:ext uri="{FF2B5EF4-FFF2-40B4-BE49-F238E27FC236}">
                  <a16:creationId xmlns:a16="http://schemas.microsoft.com/office/drawing/2014/main" id="{BC4AA8F0-169B-4D3A-99B4-B8757EE21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511700" y="643208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87">
              <a:extLst>
                <a:ext uri="{FF2B5EF4-FFF2-40B4-BE49-F238E27FC236}">
                  <a16:creationId xmlns:a16="http://schemas.microsoft.com/office/drawing/2014/main" id="{2E71E590-28E1-4E12-A79C-376650B7B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499179" y="6655114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FB9AB424-39E3-46C5-A19E-DDEE17554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234692" y="6750567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7">
              <a:extLst>
                <a:ext uri="{FF2B5EF4-FFF2-40B4-BE49-F238E27FC236}">
                  <a16:creationId xmlns:a16="http://schemas.microsoft.com/office/drawing/2014/main" id="{2ED9F50D-1DF6-4628-AC2C-FB8CAC3D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305935" y="597443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8">
              <a:extLst>
                <a:ext uri="{FF2B5EF4-FFF2-40B4-BE49-F238E27FC236}">
                  <a16:creationId xmlns:a16="http://schemas.microsoft.com/office/drawing/2014/main" id="{0E070AAF-5102-4318-B35D-13957B198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195351" y="6552121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9">
              <a:extLst>
                <a:ext uri="{FF2B5EF4-FFF2-40B4-BE49-F238E27FC236}">
                  <a16:creationId xmlns:a16="http://schemas.microsoft.com/office/drawing/2014/main" id="{5436B656-AD36-4B2B-9198-4C370D8F7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182025" y="6283746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9">
              <a:extLst>
                <a:ext uri="{FF2B5EF4-FFF2-40B4-BE49-F238E27FC236}">
                  <a16:creationId xmlns:a16="http://schemas.microsoft.com/office/drawing/2014/main" id="{2071E1E0-F515-47F5-A550-E9ED43938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967271" y="6556608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4">
              <a:extLst>
                <a:ext uri="{FF2B5EF4-FFF2-40B4-BE49-F238E27FC236}">
                  <a16:creationId xmlns:a16="http://schemas.microsoft.com/office/drawing/2014/main" id="{7DCF15B1-1606-4701-8EC0-95112EC8F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948602" y="597959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5">
              <a:extLst>
                <a:ext uri="{FF2B5EF4-FFF2-40B4-BE49-F238E27FC236}">
                  <a16:creationId xmlns:a16="http://schemas.microsoft.com/office/drawing/2014/main" id="{8C9C97D2-7D94-41DB-B4EC-4B69B0D509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946440" y="629608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>
              <a:extLst>
                <a:ext uri="{FF2B5EF4-FFF2-40B4-BE49-F238E27FC236}">
                  <a16:creationId xmlns:a16="http://schemas.microsoft.com/office/drawing/2014/main" id="{65F9D91C-5585-464F-8086-E5ED0ADB5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972983" y="674584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06">
              <a:extLst>
                <a:ext uri="{FF2B5EF4-FFF2-40B4-BE49-F238E27FC236}">
                  <a16:creationId xmlns:a16="http://schemas.microsoft.com/office/drawing/2014/main" id="{99F6EA4E-7EF3-4B4A-BEA7-0D3D931C0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022188" y="6663813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BA526659-F1A4-4042-A108-76CFB3DBD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478347" y="672697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5">
              <a:extLst>
                <a:ext uri="{FF2B5EF4-FFF2-40B4-BE49-F238E27FC236}">
                  <a16:creationId xmlns:a16="http://schemas.microsoft.com/office/drawing/2014/main" id="{9877EF40-90CB-4799-8572-4F4A5E10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713822" y="6536401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9">
              <a:extLst>
                <a:ext uri="{FF2B5EF4-FFF2-40B4-BE49-F238E27FC236}">
                  <a16:creationId xmlns:a16="http://schemas.microsoft.com/office/drawing/2014/main" id="{285DA720-E488-4A9B-A140-1F44737EC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733243" y="6057983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1">
              <a:extLst>
                <a:ext uri="{FF2B5EF4-FFF2-40B4-BE49-F238E27FC236}">
                  <a16:creationId xmlns:a16="http://schemas.microsoft.com/office/drawing/2014/main" id="{D38D4092-51E3-4A36-8175-82F5C85F4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692683" y="637736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6">
              <a:extLst>
                <a:ext uri="{FF2B5EF4-FFF2-40B4-BE49-F238E27FC236}">
                  <a16:creationId xmlns:a16="http://schemas.microsoft.com/office/drawing/2014/main" id="{6D5B3102-2CB4-4953-9813-30F073A29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495557" y="6018061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41">
              <a:extLst>
                <a:ext uri="{FF2B5EF4-FFF2-40B4-BE49-F238E27FC236}">
                  <a16:creationId xmlns:a16="http://schemas.microsoft.com/office/drawing/2014/main" id="{AFCEC11A-95B5-4DF7-A30A-DD051FCDA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495557" y="6250069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C37CBD80-4119-4E02-94C4-260BA62B5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466439" y="6479284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64EDD805-B615-4022-8A64-4554869C6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177017" y="6284843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85">
              <a:extLst>
                <a:ext uri="{FF2B5EF4-FFF2-40B4-BE49-F238E27FC236}">
                  <a16:creationId xmlns:a16="http://schemas.microsoft.com/office/drawing/2014/main" id="{5A8DE9EF-D932-4386-88F7-1D0F5A2E1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180423" y="6472737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7">
              <a:extLst>
                <a:ext uri="{FF2B5EF4-FFF2-40B4-BE49-F238E27FC236}">
                  <a16:creationId xmlns:a16="http://schemas.microsoft.com/office/drawing/2014/main" id="{0439362E-63A9-4091-92AF-0B6203699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167902" y="6695771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7">
              <a:extLst>
                <a:ext uri="{FF2B5EF4-FFF2-40B4-BE49-F238E27FC236}">
                  <a16:creationId xmlns:a16="http://schemas.microsoft.com/office/drawing/2014/main" id="{041EAA16-517F-47E9-AB9D-47740608E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974658" y="601509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18">
              <a:extLst>
                <a:ext uri="{FF2B5EF4-FFF2-40B4-BE49-F238E27FC236}">
                  <a16:creationId xmlns:a16="http://schemas.microsoft.com/office/drawing/2014/main" id="{E0071F9A-C5AF-4EA0-A186-BF24F089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64074" y="659277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9">
              <a:extLst>
                <a:ext uri="{FF2B5EF4-FFF2-40B4-BE49-F238E27FC236}">
                  <a16:creationId xmlns:a16="http://schemas.microsoft.com/office/drawing/2014/main" id="{8273660E-2FC8-4FED-8D67-CFF1D69A3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50748" y="6324403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9">
              <a:extLst>
                <a:ext uri="{FF2B5EF4-FFF2-40B4-BE49-F238E27FC236}">
                  <a16:creationId xmlns:a16="http://schemas.microsoft.com/office/drawing/2014/main" id="{92B33B56-557D-46CD-89E8-FA7B9BFF7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35994" y="656314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4">
              <a:extLst>
                <a:ext uri="{FF2B5EF4-FFF2-40B4-BE49-F238E27FC236}">
                  <a16:creationId xmlns:a16="http://schemas.microsoft.com/office/drawing/2014/main" id="{43EAC14F-C938-4BCE-A1EC-4E31AEC3B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598853" y="6090959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45">
              <a:extLst>
                <a:ext uri="{FF2B5EF4-FFF2-40B4-BE49-F238E27FC236}">
                  <a16:creationId xmlns:a16="http://schemas.microsoft.com/office/drawing/2014/main" id="{5C3C5159-9C8B-4BC2-BDF4-DB4B56DF5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15163" y="630262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50ECDAAF-E711-4CBA-AD5D-B5A352589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641706" y="675237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6">
              <a:extLst>
                <a:ext uri="{FF2B5EF4-FFF2-40B4-BE49-F238E27FC236}">
                  <a16:creationId xmlns:a16="http://schemas.microsoft.com/office/drawing/2014/main" id="{ABD3ADE5-C4C8-43BF-A004-1DB4E9767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690911" y="675223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70">
              <a:extLst>
                <a:ext uri="{FF2B5EF4-FFF2-40B4-BE49-F238E27FC236}">
                  <a16:creationId xmlns:a16="http://schemas.microsoft.com/office/drawing/2014/main" id="{E7018D39-07D6-4351-810D-29741E712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37330" y="6235999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85">
              <a:extLst>
                <a:ext uri="{FF2B5EF4-FFF2-40B4-BE49-F238E27FC236}">
                  <a16:creationId xmlns:a16="http://schemas.microsoft.com/office/drawing/2014/main" id="{45EC1EF3-73E3-46EC-B05F-E68CE1676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40736" y="6423893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87">
              <a:extLst>
                <a:ext uri="{FF2B5EF4-FFF2-40B4-BE49-F238E27FC236}">
                  <a16:creationId xmlns:a16="http://schemas.microsoft.com/office/drawing/2014/main" id="{D455521C-F22B-4367-ACA7-595CC4F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8215" y="6646927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03">
              <a:extLst>
                <a:ext uri="{FF2B5EF4-FFF2-40B4-BE49-F238E27FC236}">
                  <a16:creationId xmlns:a16="http://schemas.microsoft.com/office/drawing/2014/main" id="{9B228660-6A2E-4C6F-9B6C-D7A7CC69D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35018" y="611334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7">
              <a:extLst>
                <a:ext uri="{FF2B5EF4-FFF2-40B4-BE49-F238E27FC236}">
                  <a16:creationId xmlns:a16="http://schemas.microsoft.com/office/drawing/2014/main" id="{C20DC9CF-6D6F-44D0-A7C5-3222D6A89A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4971" y="596624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8">
              <a:extLst>
                <a:ext uri="{FF2B5EF4-FFF2-40B4-BE49-F238E27FC236}">
                  <a16:creationId xmlns:a16="http://schemas.microsoft.com/office/drawing/2014/main" id="{78BFEA79-09D0-47A0-8777-82867E0EC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4271" y="6639368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9">
              <a:extLst>
                <a:ext uri="{FF2B5EF4-FFF2-40B4-BE49-F238E27FC236}">
                  <a16:creationId xmlns:a16="http://schemas.microsoft.com/office/drawing/2014/main" id="{A150377E-0862-45D6-9912-9237A1F85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11378" y="6380732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9">
              <a:extLst>
                <a:ext uri="{FF2B5EF4-FFF2-40B4-BE49-F238E27FC236}">
                  <a16:creationId xmlns:a16="http://schemas.microsoft.com/office/drawing/2014/main" id="{44B0C21D-2951-47F9-88CA-1F4E98538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6307" y="654842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E5B500A1-AF9B-49A1-B6B0-51FC17B8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59166" y="6076235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E4D6D63F-DCA7-42C7-A1FF-844F40C5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75476" y="6287899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8">
              <a:extLst>
                <a:ext uri="{FF2B5EF4-FFF2-40B4-BE49-F238E27FC236}">
                  <a16:creationId xmlns:a16="http://schemas.microsoft.com/office/drawing/2014/main" id="{8697CA0D-22DD-482E-9EBE-5AC02B1C0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02019" y="673765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5">
              <a:extLst>
                <a:ext uri="{FF2B5EF4-FFF2-40B4-BE49-F238E27FC236}">
                  <a16:creationId xmlns:a16="http://schemas.microsoft.com/office/drawing/2014/main" id="{0F638DFA-E3FC-449B-A784-DC4E10846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011068" y="6040931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54">
              <a:extLst>
                <a:ext uri="{FF2B5EF4-FFF2-40B4-BE49-F238E27FC236}">
                  <a16:creationId xmlns:a16="http://schemas.microsoft.com/office/drawing/2014/main" id="{30C58E92-3C12-4DDC-9E8B-6B8949D3E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517909" y="594520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84">
              <a:extLst>
                <a:ext uri="{FF2B5EF4-FFF2-40B4-BE49-F238E27FC236}">
                  <a16:creationId xmlns:a16="http://schemas.microsoft.com/office/drawing/2014/main" id="{65C2555C-68ED-4AA1-8EC4-9ED08441E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7117059" y="607518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0">
              <a:extLst>
                <a:ext uri="{FF2B5EF4-FFF2-40B4-BE49-F238E27FC236}">
                  <a16:creationId xmlns:a16="http://schemas.microsoft.com/office/drawing/2014/main" id="{2E89B8BC-4B28-466A-9162-64BABFA94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6837349" y="609830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85">
              <a:extLst>
                <a:ext uri="{FF2B5EF4-FFF2-40B4-BE49-F238E27FC236}">
                  <a16:creationId xmlns:a16="http://schemas.microsoft.com/office/drawing/2014/main" id="{CE1C577C-8272-42AD-BA80-547605EE3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212741" y="609601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8">
              <a:extLst>
                <a:ext uri="{FF2B5EF4-FFF2-40B4-BE49-F238E27FC236}">
                  <a16:creationId xmlns:a16="http://schemas.microsoft.com/office/drawing/2014/main" id="{9D6179B9-63A8-4087-B0D7-442412CBD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65941" y="6004156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39">
              <a:extLst>
                <a:ext uri="{FF2B5EF4-FFF2-40B4-BE49-F238E27FC236}">
                  <a16:creationId xmlns:a16="http://schemas.microsoft.com/office/drawing/2014/main" id="{CADD67EC-77B7-47BA-9D84-FC526915E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63951" y="6199762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5CFAE0AC-B0B1-4BBD-A3B2-476B343D9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61807" y="606739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9">
              <a:extLst>
                <a:ext uri="{FF2B5EF4-FFF2-40B4-BE49-F238E27FC236}">
                  <a16:creationId xmlns:a16="http://schemas.microsoft.com/office/drawing/2014/main" id="{F33104F7-7254-4522-B3EF-B9391BA9D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70379" y="5977807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8">
              <a:extLst>
                <a:ext uri="{FF2B5EF4-FFF2-40B4-BE49-F238E27FC236}">
                  <a16:creationId xmlns:a16="http://schemas.microsoft.com/office/drawing/2014/main" id="{95F2981E-6FD0-4E2E-9C96-25DDC8ABF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8784348" y="608122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9">
              <a:extLst>
                <a:ext uri="{FF2B5EF4-FFF2-40B4-BE49-F238E27FC236}">
                  <a16:creationId xmlns:a16="http://schemas.microsoft.com/office/drawing/2014/main" id="{C4B43AF8-30C3-4D75-9592-EB022861F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32809" y="604404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B4CE0640-B5AC-420F-A979-4701983D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2773" y="871729"/>
            <a:ext cx="7849227" cy="51099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4DC0E8-30FD-54D4-587C-9263FF604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240" y="1690931"/>
            <a:ext cx="7353247" cy="35034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 </a:t>
            </a:r>
            <a:r>
              <a:rPr lang="uk-UA" sz="3200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sz="3200" b="1" i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Компетентнісно</a:t>
            </a:r>
            <a:r>
              <a:rPr lang="uk-UA" sz="3200" b="1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спрямована освіта, як шлях до модернізації навчально-виховного процесу, формування в учнів технології життєвого успіху».  </a:t>
            </a:r>
            <a:endParaRPr lang="uk-UA" sz="3200" b="1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99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9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0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1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2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3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4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5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6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7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8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9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0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1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2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3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4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7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8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59D2-4A8E-354F-94EB-2F92611E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67" y="5583886"/>
            <a:ext cx="9905999" cy="8195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 err="1"/>
              <a:t>Робота</a:t>
            </a:r>
            <a:r>
              <a:rPr lang="en-US" sz="3200" b="1" dirty="0"/>
              <a:t> з </a:t>
            </a:r>
            <a:r>
              <a:rPr lang="en-US" sz="3200" b="1" dirty="0" err="1"/>
              <a:t>обдарованими</a:t>
            </a:r>
            <a:r>
              <a:rPr lang="en-US" sz="3200" b="1" dirty="0"/>
              <a:t> </a:t>
            </a:r>
            <a:r>
              <a:rPr lang="en-US" sz="3200" b="1" dirty="0" err="1"/>
              <a:t>учнями</a:t>
            </a:r>
            <a:br>
              <a:rPr lang="uk-UA" sz="3200" b="1" dirty="0"/>
            </a:br>
            <a:r>
              <a:rPr lang="uk-UA" sz="3200" b="1" dirty="0"/>
              <a:t>(ІІ етап Всеукраїнських учнівських олімпіад)</a:t>
            </a:r>
            <a:endParaRPr lang="en-US" sz="3200" b="1" dirty="0"/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E4014C2A-1440-BC75-DC66-D22AB2A19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69706"/>
              </p:ext>
            </p:extLst>
          </p:nvPr>
        </p:nvGraphicFramePr>
        <p:xfrm>
          <a:off x="576994" y="651836"/>
          <a:ext cx="11049006" cy="4230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9959">
                  <a:extLst>
                    <a:ext uri="{9D8B030D-6E8A-4147-A177-3AD203B41FA5}">
                      <a16:colId xmlns:a16="http://schemas.microsoft.com/office/drawing/2014/main" val="1356320281"/>
                    </a:ext>
                  </a:extLst>
                </a:gridCol>
                <a:gridCol w="1280638">
                  <a:extLst>
                    <a:ext uri="{9D8B030D-6E8A-4147-A177-3AD203B41FA5}">
                      <a16:colId xmlns:a16="http://schemas.microsoft.com/office/drawing/2014/main" val="2904819891"/>
                    </a:ext>
                  </a:extLst>
                </a:gridCol>
                <a:gridCol w="1280638">
                  <a:extLst>
                    <a:ext uri="{9D8B030D-6E8A-4147-A177-3AD203B41FA5}">
                      <a16:colId xmlns:a16="http://schemas.microsoft.com/office/drawing/2014/main" val="191162803"/>
                    </a:ext>
                  </a:extLst>
                </a:gridCol>
                <a:gridCol w="1025679">
                  <a:extLst>
                    <a:ext uri="{9D8B030D-6E8A-4147-A177-3AD203B41FA5}">
                      <a16:colId xmlns:a16="http://schemas.microsoft.com/office/drawing/2014/main" val="506738480"/>
                    </a:ext>
                  </a:extLst>
                </a:gridCol>
                <a:gridCol w="1113324">
                  <a:extLst>
                    <a:ext uri="{9D8B030D-6E8A-4147-A177-3AD203B41FA5}">
                      <a16:colId xmlns:a16="http://schemas.microsoft.com/office/drawing/2014/main" val="1580205432"/>
                    </a:ext>
                  </a:extLst>
                </a:gridCol>
                <a:gridCol w="906384">
                  <a:extLst>
                    <a:ext uri="{9D8B030D-6E8A-4147-A177-3AD203B41FA5}">
                      <a16:colId xmlns:a16="http://schemas.microsoft.com/office/drawing/2014/main" val="3764492034"/>
                    </a:ext>
                  </a:extLst>
                </a:gridCol>
                <a:gridCol w="1151791">
                  <a:extLst>
                    <a:ext uri="{9D8B030D-6E8A-4147-A177-3AD203B41FA5}">
                      <a16:colId xmlns:a16="http://schemas.microsoft.com/office/drawing/2014/main" val="705745220"/>
                    </a:ext>
                  </a:extLst>
                </a:gridCol>
                <a:gridCol w="1220593">
                  <a:extLst>
                    <a:ext uri="{9D8B030D-6E8A-4147-A177-3AD203B41FA5}">
                      <a16:colId xmlns:a16="http://schemas.microsoft.com/office/drawing/2014/main" val="2194795265"/>
                    </a:ext>
                  </a:extLst>
                </a:gridCol>
              </a:tblGrid>
              <a:tr h="536366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ЗЗСО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Предмет </a:t>
                      </a:r>
                      <a:endParaRPr lang="uk-UA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Чудейський ліцей №1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Чудейський ліцей №2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Їжівський ліцей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Чудейська гімназія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Їжівська гімназія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Черешська гімназія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Буденецька гімназія 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943701837"/>
                  </a:ext>
                </a:extLst>
              </a:tr>
              <a:tr h="31131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4275458136"/>
                  </a:ext>
                </a:extLst>
              </a:tr>
              <a:tr h="452105">
                <a:tc>
                  <a:txBody>
                    <a:bodyPr/>
                    <a:lstStyle/>
                    <a:p>
                      <a:pPr algn="ctr"/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Історія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745130754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Румунська Мова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1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1334716125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ІНФОРМАЦІЙНІ ТЕХНОЛОГІЇ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3627738995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ФРАНЦУЗЬКА МОВА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1270198549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правознавство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892825849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Англійська мова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1163351431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Трудове навчання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3561674144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Математика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2165202310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біологія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3678749561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 cap="all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УКРАЇНСЬКА мова і література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1952612819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ЗАРУБІЖНА ЛІТЕРАТУРА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2722020742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ХІМІЯ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1790171271"/>
                  </a:ext>
                </a:extLst>
              </a:tr>
              <a:tr h="241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06680" algn="l"/>
                        </a:tabLst>
                      </a:pPr>
                      <a:r>
                        <a:rPr lang="uk-UA" sz="14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ГЕОГРАФІЯ</a:t>
                      </a:r>
                      <a:endParaRPr lang="uk-UA" sz="140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23" marR="44423" marT="0" marB="0"/>
                </a:tc>
                <a:extLst>
                  <a:ext uri="{0D108BD9-81ED-4DB2-BD59-A6C34878D82A}">
                    <a16:rowId xmlns:a16="http://schemas.microsoft.com/office/drawing/2014/main" val="1130708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83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2">
            <a:extLst>
              <a:ext uri="{FF2B5EF4-FFF2-40B4-BE49-F238E27FC236}">
                <a16:creationId xmlns:a16="http://schemas.microsoft.com/office/drawing/2014/main" id="{0B7ED827-06A5-4778-9BB3-74A28B33D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94">
            <a:extLst>
              <a:ext uri="{FF2B5EF4-FFF2-40B4-BE49-F238E27FC236}">
                <a16:creationId xmlns:a16="http://schemas.microsoft.com/office/drawing/2014/main" id="{EBECA81C-4D92-4A79-B23F-C36986805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B7460A4-2B8D-4636-AC17-9E915EEB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883545"/>
            <a:ext cx="7783092" cy="510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E9339-1F5E-AD58-1299-1CD7311B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022" y="1371600"/>
            <a:ext cx="6581463" cy="1045356"/>
          </a:xfrm>
        </p:spPr>
        <p:txBody>
          <a:bodyPr anchor="t">
            <a:normAutofit/>
          </a:bodyPr>
          <a:lstStyle/>
          <a:p>
            <a:r>
              <a:rPr lang="uk-UA" b="1" dirty="0"/>
              <a:t>Нова українська школа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650BA75-09F9-EB43-E945-E67608E47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908" y="2416956"/>
            <a:ext cx="6360785" cy="2880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 громади, які будуть викладати в 5-х класах з 1 вересня 2022 року пройшли к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урси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базової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засадах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00E745A-480F-491D-9241-B8456A4CB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84723" y="-37765"/>
            <a:ext cx="2031548" cy="6920499"/>
            <a:chOff x="9484723" y="-37765"/>
            <a:chExt cx="2031548" cy="6920499"/>
          </a:xfrm>
        </p:grpSpPr>
        <p:sp>
          <p:nvSpPr>
            <p:cNvPr id="100" name="Freeform 43">
              <a:extLst>
                <a:ext uri="{FF2B5EF4-FFF2-40B4-BE49-F238E27FC236}">
                  <a16:creationId xmlns:a16="http://schemas.microsoft.com/office/drawing/2014/main" id="{5CDF077C-FCBC-4DCD-97D7-FA3CBDA4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6954" y="6319621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51">
              <a:extLst>
                <a:ext uri="{FF2B5EF4-FFF2-40B4-BE49-F238E27FC236}">
                  <a16:creationId xmlns:a16="http://schemas.microsoft.com/office/drawing/2014/main" id="{F8407DD0-FE6F-4B54-8F51-A5C9F01C3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9923" y="647403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2">
              <a:extLst>
                <a:ext uri="{FF2B5EF4-FFF2-40B4-BE49-F238E27FC236}">
                  <a16:creationId xmlns:a16="http://schemas.microsoft.com/office/drawing/2014/main" id="{2EF9CB74-080B-456A-AF99-1F2E39426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928" y="5909606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3">
              <a:extLst>
                <a:ext uri="{FF2B5EF4-FFF2-40B4-BE49-F238E27FC236}">
                  <a16:creationId xmlns:a16="http://schemas.microsoft.com/office/drawing/2014/main" id="{B5B2FF09-14DB-4187-B87D-FEEC6B9AE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8009" y="671281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4">
              <a:extLst>
                <a:ext uri="{FF2B5EF4-FFF2-40B4-BE49-F238E27FC236}">
                  <a16:creationId xmlns:a16="http://schemas.microsoft.com/office/drawing/2014/main" id="{DAAA2100-4A9E-458F-B899-F00953C35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3856" y="607323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8">
              <a:extLst>
                <a:ext uri="{FF2B5EF4-FFF2-40B4-BE49-F238E27FC236}">
                  <a16:creationId xmlns:a16="http://schemas.microsoft.com/office/drawing/2014/main" id="{35A102A5-234C-4661-9A27-65BA104A9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4234" y="618004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9">
              <a:extLst>
                <a:ext uri="{FF2B5EF4-FFF2-40B4-BE49-F238E27FC236}">
                  <a16:creationId xmlns:a16="http://schemas.microsoft.com/office/drawing/2014/main" id="{DF30E605-870B-4F23-B30C-63A803EED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6606" y="641109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0">
              <a:extLst>
                <a:ext uri="{FF2B5EF4-FFF2-40B4-BE49-F238E27FC236}">
                  <a16:creationId xmlns:a16="http://schemas.microsoft.com/office/drawing/2014/main" id="{5B620F97-53D4-4871-A219-7BE759CEB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1265" y="664888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4">
              <a:extLst>
                <a:ext uri="{FF2B5EF4-FFF2-40B4-BE49-F238E27FC236}">
                  <a16:creationId xmlns:a16="http://schemas.microsoft.com/office/drawing/2014/main" id="{1248268B-DBDD-435B-9FC4-F1AB803D9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5724" y="597546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6">
              <a:extLst>
                <a:ext uri="{FF2B5EF4-FFF2-40B4-BE49-F238E27FC236}">
                  <a16:creationId xmlns:a16="http://schemas.microsoft.com/office/drawing/2014/main" id="{BE84F767-E660-4CF8-8148-737D4263D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41392" y="6107832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ABC92BA6-13B6-4A73-A1D6-8694F94A2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39063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C5D6DB5B-1AE1-42B9-BDBB-F1028A870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19116" y="585999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357EC42A-F366-4308-AA1C-6E00D6711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29818" y="6369083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0">
              <a:extLst>
                <a:ext uri="{FF2B5EF4-FFF2-40B4-BE49-F238E27FC236}">
                  <a16:creationId xmlns:a16="http://schemas.microsoft.com/office/drawing/2014/main" id="{401010FF-1613-47E6-A1D2-FA567E6713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4193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31">
              <a:extLst>
                <a:ext uri="{FF2B5EF4-FFF2-40B4-BE49-F238E27FC236}">
                  <a16:creationId xmlns:a16="http://schemas.microsoft.com/office/drawing/2014/main" id="{A1056807-6C09-4E59-9D21-C392E3B8C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87867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5">
              <a:extLst>
                <a:ext uri="{FF2B5EF4-FFF2-40B4-BE49-F238E27FC236}">
                  <a16:creationId xmlns:a16="http://schemas.microsoft.com/office/drawing/2014/main" id="{B50C3EF0-29C3-42E9-9229-28BB451E3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5206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1">
              <a:extLst>
                <a:ext uri="{FF2B5EF4-FFF2-40B4-BE49-F238E27FC236}">
                  <a16:creationId xmlns:a16="http://schemas.microsoft.com/office/drawing/2014/main" id="{26AB3EF2-FFFE-409A-9DF7-634F1DCB39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48916" y="664316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">
              <a:extLst>
                <a:ext uri="{FF2B5EF4-FFF2-40B4-BE49-F238E27FC236}">
                  <a16:creationId xmlns:a16="http://schemas.microsoft.com/office/drawing/2014/main" id="{6E24A9DE-015B-4D82-B6EC-726E263A5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0719" y="5855932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80A9F317-9644-483B-B66B-C588197FF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4649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E9BAE6DC-DAEB-4F56-9031-8AE62A3F3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4242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852FD12A-09F0-4A4B-92C6-6301727AD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7523" y="6757633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A82794BA-AD57-4DC6-A2C9-F837C3A29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45770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43">
              <a:extLst>
                <a:ext uri="{FF2B5EF4-FFF2-40B4-BE49-F238E27FC236}">
                  <a16:creationId xmlns:a16="http://schemas.microsoft.com/office/drawing/2014/main" id="{40740727-B2FE-420C-B281-66AAE814B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99796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1">
              <a:extLst>
                <a:ext uri="{FF2B5EF4-FFF2-40B4-BE49-F238E27FC236}">
                  <a16:creationId xmlns:a16="http://schemas.microsoft.com/office/drawing/2014/main" id="{2E6ED706-36A1-4CD1-A4DC-F910FF5A6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72765" y="6718721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2">
              <a:extLst>
                <a:ext uri="{FF2B5EF4-FFF2-40B4-BE49-F238E27FC236}">
                  <a16:creationId xmlns:a16="http://schemas.microsoft.com/office/drawing/2014/main" id="{6FFB562A-F6AA-4981-ADA1-A42BCA359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69770" y="6154290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54">
              <a:extLst>
                <a:ext uri="{FF2B5EF4-FFF2-40B4-BE49-F238E27FC236}">
                  <a16:creationId xmlns:a16="http://schemas.microsoft.com/office/drawing/2014/main" id="{5DB688C1-7FDF-416B-A3FA-E3AAC7F1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46698" y="6317918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59">
              <a:extLst>
                <a:ext uri="{FF2B5EF4-FFF2-40B4-BE49-F238E27FC236}">
                  <a16:creationId xmlns:a16="http://schemas.microsoft.com/office/drawing/2014/main" id="{5AFFA7DD-CB9A-4B19-A0F6-4DF53254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97403" y="5908836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78">
              <a:extLst>
                <a:ext uri="{FF2B5EF4-FFF2-40B4-BE49-F238E27FC236}">
                  <a16:creationId xmlns:a16="http://schemas.microsoft.com/office/drawing/2014/main" id="{9012B69D-70E5-42A9-BF69-CE24ED3F1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07076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79">
              <a:extLst>
                <a:ext uri="{FF2B5EF4-FFF2-40B4-BE49-F238E27FC236}">
                  <a16:creationId xmlns:a16="http://schemas.microsoft.com/office/drawing/2014/main" id="{EECEE66B-9286-4C9F-8DFD-844AD914C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19448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84">
              <a:extLst>
                <a:ext uri="{FF2B5EF4-FFF2-40B4-BE49-F238E27FC236}">
                  <a16:creationId xmlns:a16="http://schemas.microsoft.com/office/drawing/2014/main" id="{476325B0-FAF7-4410-8E65-079CBE8C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88566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86">
              <a:extLst>
                <a:ext uri="{FF2B5EF4-FFF2-40B4-BE49-F238E27FC236}">
                  <a16:creationId xmlns:a16="http://schemas.microsoft.com/office/drawing/2014/main" id="{E52FD192-9B05-4D6F-9B38-6915D1B3E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98714" y="596917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06">
              <a:extLst>
                <a:ext uri="{FF2B5EF4-FFF2-40B4-BE49-F238E27FC236}">
                  <a16:creationId xmlns:a16="http://schemas.microsoft.com/office/drawing/2014/main" id="{1B9C489B-3BB6-4EA7-9421-917E2C48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45659" y="6352206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10">
              <a:extLst>
                <a:ext uri="{FF2B5EF4-FFF2-40B4-BE49-F238E27FC236}">
                  <a16:creationId xmlns:a16="http://schemas.microsoft.com/office/drawing/2014/main" id="{A5597A38-5C37-449D-A6B9-B7313A4BC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24670" y="606874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2">
              <a:extLst>
                <a:ext uri="{FF2B5EF4-FFF2-40B4-BE49-F238E27FC236}">
                  <a16:creationId xmlns:a16="http://schemas.microsoft.com/office/drawing/2014/main" id="{4E894A51-B4CA-44AE-ADA2-919055FCD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59123" y="663858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23A0E403-FEAB-42CA-9711-791738C5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26186" y="58747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3">
              <a:extLst>
                <a:ext uri="{FF2B5EF4-FFF2-40B4-BE49-F238E27FC236}">
                  <a16:creationId xmlns:a16="http://schemas.microsoft.com/office/drawing/2014/main" id="{15252FDE-8E7F-4F71-B0E4-3C23A94DD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3142" y="446468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51">
              <a:extLst>
                <a:ext uri="{FF2B5EF4-FFF2-40B4-BE49-F238E27FC236}">
                  <a16:creationId xmlns:a16="http://schemas.microsoft.com/office/drawing/2014/main" id="{5D0DF9D7-869D-4081-A481-B84414F8D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6111" y="600884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52">
              <a:extLst>
                <a:ext uri="{FF2B5EF4-FFF2-40B4-BE49-F238E27FC236}">
                  <a16:creationId xmlns:a16="http://schemas.microsoft.com/office/drawing/2014/main" id="{EB3626B8-D58F-4294-884A-C5D6345F9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3116" y="36453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3">
              <a:extLst>
                <a:ext uri="{FF2B5EF4-FFF2-40B4-BE49-F238E27FC236}">
                  <a16:creationId xmlns:a16="http://schemas.microsoft.com/office/drawing/2014/main" id="{3E9AE0A2-AD1E-48FC-B893-E6C54288A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4197" y="839657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54">
              <a:extLst>
                <a:ext uri="{FF2B5EF4-FFF2-40B4-BE49-F238E27FC236}">
                  <a16:creationId xmlns:a16="http://schemas.microsoft.com/office/drawing/2014/main" id="{AEC3C2D7-402D-43F2-974E-3AD1CA368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0044" y="200081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78">
              <a:extLst>
                <a:ext uri="{FF2B5EF4-FFF2-40B4-BE49-F238E27FC236}">
                  <a16:creationId xmlns:a16="http://schemas.microsoft.com/office/drawing/2014/main" id="{F0DB5415-1628-4222-99AE-03A79ABE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0422" y="30689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79">
              <a:extLst>
                <a:ext uri="{FF2B5EF4-FFF2-40B4-BE49-F238E27FC236}">
                  <a16:creationId xmlns:a16="http://schemas.microsoft.com/office/drawing/2014/main" id="{900B5950-5F06-4FD4-889D-32D892813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794" y="53794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80">
              <a:extLst>
                <a:ext uri="{FF2B5EF4-FFF2-40B4-BE49-F238E27FC236}">
                  <a16:creationId xmlns:a16="http://schemas.microsoft.com/office/drawing/2014/main" id="{E19F41AD-1AFF-4BAA-BD0C-F6EF83685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7453" y="69804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84">
              <a:extLst>
                <a:ext uri="{FF2B5EF4-FFF2-40B4-BE49-F238E27FC236}">
                  <a16:creationId xmlns:a16="http://schemas.microsoft.com/office/drawing/2014/main" id="{81AFDDB9-413F-41B7-93BF-108C8BE48C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1912" y="10231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6">
              <a:extLst>
                <a:ext uri="{FF2B5EF4-FFF2-40B4-BE49-F238E27FC236}">
                  <a16:creationId xmlns:a16="http://schemas.microsoft.com/office/drawing/2014/main" id="{50176B68-8215-4FBF-8B0C-7060FECF1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27580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8">
              <a:extLst>
                <a:ext uri="{FF2B5EF4-FFF2-40B4-BE49-F238E27FC236}">
                  <a16:creationId xmlns:a16="http://schemas.microsoft.com/office/drawing/2014/main" id="{BC3AD48F-0428-4888-8119-99FE4441E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25251" y="78476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0">
              <a:extLst>
                <a:ext uri="{FF2B5EF4-FFF2-40B4-BE49-F238E27FC236}">
                  <a16:creationId xmlns:a16="http://schemas.microsoft.com/office/drawing/2014/main" id="{C64C78F1-53FA-438A-9C28-669AE7EF0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05304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2">
              <a:extLst>
                <a:ext uri="{FF2B5EF4-FFF2-40B4-BE49-F238E27FC236}">
                  <a16:creationId xmlns:a16="http://schemas.microsoft.com/office/drawing/2014/main" id="{2E40D5B6-EC22-4A99-B6FD-5FED92721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16006" y="49593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0">
              <a:extLst>
                <a:ext uri="{FF2B5EF4-FFF2-40B4-BE49-F238E27FC236}">
                  <a16:creationId xmlns:a16="http://schemas.microsoft.com/office/drawing/2014/main" id="{93CA0E1C-732A-4AEC-A144-E8A06FF47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0237" y="887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1">
              <a:extLst>
                <a:ext uri="{FF2B5EF4-FFF2-40B4-BE49-F238E27FC236}">
                  <a16:creationId xmlns:a16="http://schemas.microsoft.com/office/drawing/2014/main" id="{32683CA7-AF89-4BDF-B446-9C68F06F2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74055" y="6437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914ED512-B217-4BA8-A0A9-F4EB39A6A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61394" y="4140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1">
              <a:extLst>
                <a:ext uri="{FF2B5EF4-FFF2-40B4-BE49-F238E27FC236}">
                  <a16:creationId xmlns:a16="http://schemas.microsoft.com/office/drawing/2014/main" id="{44BF35CF-DE2F-4D7C-B703-15B7833B2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509744" y="816662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0">
              <a:extLst>
                <a:ext uri="{FF2B5EF4-FFF2-40B4-BE49-F238E27FC236}">
                  <a16:creationId xmlns:a16="http://schemas.microsoft.com/office/drawing/2014/main" id="{F933CABA-2F49-4AE6-A87C-F9040DED7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46802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">
              <a:extLst>
                <a:ext uri="{FF2B5EF4-FFF2-40B4-BE49-F238E27FC236}">
                  <a16:creationId xmlns:a16="http://schemas.microsoft.com/office/drawing/2014/main" id="{5857909E-1974-4140-B40C-DFF597812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0732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5D07D1FB-2240-42B1-BA7A-2FDEF5CAF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4146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A2EE5B90-5282-435E-A11C-5350E023F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5976" y="83151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BF1B6CE4-290D-4411-8CF7-2AF2FA6DF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11853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">
              <a:extLst>
                <a:ext uri="{FF2B5EF4-FFF2-40B4-BE49-F238E27FC236}">
                  <a16:creationId xmlns:a16="http://schemas.microsoft.com/office/drawing/2014/main" id="{4DA79AF5-0968-4050-A9CC-0C9D63CF5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1887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43">
              <a:extLst>
                <a:ext uri="{FF2B5EF4-FFF2-40B4-BE49-F238E27FC236}">
                  <a16:creationId xmlns:a16="http://schemas.microsoft.com/office/drawing/2014/main" id="{8359FC94-D77F-43EE-B561-A4AD990B9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65879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51">
              <a:extLst>
                <a:ext uri="{FF2B5EF4-FFF2-40B4-BE49-F238E27FC236}">
                  <a16:creationId xmlns:a16="http://schemas.microsoft.com/office/drawing/2014/main" id="{E3F8C8E1-991B-41DA-BDFB-6B5F0E726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8848" y="890462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52">
              <a:extLst>
                <a:ext uri="{FF2B5EF4-FFF2-40B4-BE49-F238E27FC236}">
                  <a16:creationId xmlns:a16="http://schemas.microsoft.com/office/drawing/2014/main" id="{FA9CF749-A1FB-4BDD-9F3C-F7A3C40E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5853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54">
              <a:extLst>
                <a:ext uri="{FF2B5EF4-FFF2-40B4-BE49-F238E27FC236}">
                  <a16:creationId xmlns:a16="http://schemas.microsoft.com/office/drawing/2014/main" id="{F6BC055F-DB23-4077-9083-3E477EA91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12781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59">
              <a:extLst>
                <a:ext uri="{FF2B5EF4-FFF2-40B4-BE49-F238E27FC236}">
                  <a16:creationId xmlns:a16="http://schemas.microsoft.com/office/drawing/2014/main" id="{9E79616D-FA98-482F-A0BE-D8B042BB8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16767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78">
              <a:extLst>
                <a:ext uri="{FF2B5EF4-FFF2-40B4-BE49-F238E27FC236}">
                  <a16:creationId xmlns:a16="http://schemas.microsoft.com/office/drawing/2014/main" id="{E94323F7-149F-4956-BEE9-1761D651A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73159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79">
              <a:extLst>
                <a:ext uri="{FF2B5EF4-FFF2-40B4-BE49-F238E27FC236}">
                  <a16:creationId xmlns:a16="http://schemas.microsoft.com/office/drawing/2014/main" id="{D44BFE09-8F5C-407D-AC49-77A1057B1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85531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84">
              <a:extLst>
                <a:ext uri="{FF2B5EF4-FFF2-40B4-BE49-F238E27FC236}">
                  <a16:creationId xmlns:a16="http://schemas.microsoft.com/office/drawing/2014/main" id="{8E905BEA-A6A1-4742-9C36-E60D21994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54649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86">
              <a:extLst>
                <a:ext uri="{FF2B5EF4-FFF2-40B4-BE49-F238E27FC236}">
                  <a16:creationId xmlns:a16="http://schemas.microsoft.com/office/drawing/2014/main" id="{94D27BB9-4387-46C4-8954-1975C0E65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64618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06">
              <a:extLst>
                <a:ext uri="{FF2B5EF4-FFF2-40B4-BE49-F238E27FC236}">
                  <a16:creationId xmlns:a16="http://schemas.microsoft.com/office/drawing/2014/main" id="{F8F7797C-C9E4-4550-A4D7-B67C11552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00317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10">
              <a:extLst>
                <a:ext uri="{FF2B5EF4-FFF2-40B4-BE49-F238E27FC236}">
                  <a16:creationId xmlns:a16="http://schemas.microsoft.com/office/drawing/2014/main" id="{FB97CF69-925A-4B93-A8C0-02D46F3DF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78041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12">
              <a:extLst>
                <a:ext uri="{FF2B5EF4-FFF2-40B4-BE49-F238E27FC236}">
                  <a16:creationId xmlns:a16="http://schemas.microsoft.com/office/drawing/2014/main" id="{8BC88327-72BA-484F-B99B-7810D5949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88743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6737585-496C-44B3-8943-00073B255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490433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85CE89-4B6E-E93B-76B1-8FAA41898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0" r="8554" b="2"/>
          <a:stretch/>
        </p:blipFill>
        <p:spPr>
          <a:xfrm>
            <a:off x="8849892" y="876300"/>
            <a:ext cx="3342107" cy="2556305"/>
          </a:xfrm>
          <a:prstGeom prst="rect">
            <a:avLst/>
          </a:prstGeom>
        </p:spPr>
      </p:pic>
      <p:pic>
        <p:nvPicPr>
          <p:cNvPr id="5" name="Picture 2" descr="C:\Users\Mikailo\Desktop\IMG-172c2f2aaf8bc449a40b3d18502abf12-V.jpg">
            <a:extLst>
              <a:ext uri="{FF2B5EF4-FFF2-40B4-BE49-F238E27FC236}">
                <a16:creationId xmlns:a16="http://schemas.microsoft.com/office/drawing/2014/main" id="{E3DAB992-F830-6C0F-627B-869E7CDF6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/>
          <a:stretch/>
        </p:blipFill>
        <p:spPr bwMode="auto">
          <a:xfrm>
            <a:off x="8849892" y="3432519"/>
            <a:ext cx="3342107" cy="255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77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A6DDD-2BDC-B2A9-C8B2-FD7527503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Атестація педагогічних працівників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A06E44A2-0A28-8E41-6E3B-475BBB051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695446"/>
              </p:ext>
            </p:extLst>
          </p:nvPr>
        </p:nvGraphicFramePr>
        <p:xfrm>
          <a:off x="311085" y="1828483"/>
          <a:ext cx="11420472" cy="4351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1607">
                  <a:extLst>
                    <a:ext uri="{9D8B030D-6E8A-4147-A177-3AD203B41FA5}">
                      <a16:colId xmlns:a16="http://schemas.microsoft.com/office/drawing/2014/main" val="3737949886"/>
                    </a:ext>
                  </a:extLst>
                </a:gridCol>
                <a:gridCol w="1419741">
                  <a:extLst>
                    <a:ext uri="{9D8B030D-6E8A-4147-A177-3AD203B41FA5}">
                      <a16:colId xmlns:a16="http://schemas.microsoft.com/office/drawing/2014/main" val="171471045"/>
                    </a:ext>
                  </a:extLst>
                </a:gridCol>
                <a:gridCol w="1078083">
                  <a:extLst>
                    <a:ext uri="{9D8B030D-6E8A-4147-A177-3AD203B41FA5}">
                      <a16:colId xmlns:a16="http://schemas.microsoft.com/office/drawing/2014/main" val="1012056377"/>
                    </a:ext>
                  </a:extLst>
                </a:gridCol>
                <a:gridCol w="910758">
                  <a:extLst>
                    <a:ext uri="{9D8B030D-6E8A-4147-A177-3AD203B41FA5}">
                      <a16:colId xmlns:a16="http://schemas.microsoft.com/office/drawing/2014/main" val="3894443865"/>
                    </a:ext>
                  </a:extLst>
                </a:gridCol>
                <a:gridCol w="851645">
                  <a:extLst>
                    <a:ext uri="{9D8B030D-6E8A-4147-A177-3AD203B41FA5}">
                      <a16:colId xmlns:a16="http://schemas.microsoft.com/office/drawing/2014/main" val="2437834178"/>
                    </a:ext>
                  </a:extLst>
                </a:gridCol>
                <a:gridCol w="456882">
                  <a:extLst>
                    <a:ext uri="{9D8B030D-6E8A-4147-A177-3AD203B41FA5}">
                      <a16:colId xmlns:a16="http://schemas.microsoft.com/office/drawing/2014/main" val="2701804831"/>
                    </a:ext>
                  </a:extLst>
                </a:gridCol>
                <a:gridCol w="1358624">
                  <a:extLst>
                    <a:ext uri="{9D8B030D-6E8A-4147-A177-3AD203B41FA5}">
                      <a16:colId xmlns:a16="http://schemas.microsoft.com/office/drawing/2014/main" val="727779026"/>
                    </a:ext>
                  </a:extLst>
                </a:gridCol>
                <a:gridCol w="1846565">
                  <a:extLst>
                    <a:ext uri="{9D8B030D-6E8A-4147-A177-3AD203B41FA5}">
                      <a16:colId xmlns:a16="http://schemas.microsoft.com/office/drawing/2014/main" val="3387519248"/>
                    </a:ext>
                  </a:extLst>
                </a:gridCol>
                <a:gridCol w="993920">
                  <a:extLst>
                    <a:ext uri="{9D8B030D-6E8A-4147-A177-3AD203B41FA5}">
                      <a16:colId xmlns:a16="http://schemas.microsoft.com/office/drawing/2014/main" val="1061383881"/>
                    </a:ext>
                  </a:extLst>
                </a:gridCol>
                <a:gridCol w="852647">
                  <a:extLst>
                    <a:ext uri="{9D8B030D-6E8A-4147-A177-3AD203B41FA5}">
                      <a16:colId xmlns:a16="http://schemas.microsoft.com/office/drawing/2014/main" val="2264723738"/>
                    </a:ext>
                  </a:extLst>
                </a:gridCol>
              </a:tblGrid>
              <a:tr h="3228138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r>
                        <a:rPr lang="ru-RU" sz="2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педагогічних</a:t>
                      </a:r>
                      <a:r>
                        <a:rPr lang="ru-RU" sz="2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працівників</a:t>
                      </a:r>
                      <a:endParaRPr lang="uk-UA" sz="2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Атестовано  у 2022 році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Кваліфікаційна категорія «спеціаліст»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«Спеціаліст ІІ категорії»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«Спеціаліст І категорії»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Підтверджено кваліфікаційну категорію «Спеціаліст вищої категорії»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Встановлено  кваліфікаційну категорію «Спеціаліст вищої категорії»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Встановлено звання «старший учитель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«Старший вихователь»</a:t>
                      </a:r>
                      <a:endParaRPr lang="uk-UA" sz="2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3054311882"/>
                  </a:ext>
                </a:extLst>
              </a:tr>
              <a:tr h="3156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uk-UA" sz="2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uk-UA" sz="2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264060"/>
                  </a:ext>
                </a:extLst>
              </a:tr>
              <a:tr h="3670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2400" b="1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2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2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0644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150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6" name="Group 3082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084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5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6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7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8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9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0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1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2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3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4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5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6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7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8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9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0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1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2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3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4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5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6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7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8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9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0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1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2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3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4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5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6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7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8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9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0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1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2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3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4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5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6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7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8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9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0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1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2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3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4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5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6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7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8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9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0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317" name="Rectangle 3141">
            <a:extLst>
              <a:ext uri="{FF2B5EF4-FFF2-40B4-BE49-F238E27FC236}">
                <a16:creationId xmlns:a16="http://schemas.microsoft.com/office/drawing/2014/main" id="{8FC58A7F-AF2B-4E1D-A731-3119A63B6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3C6DA-146D-974E-8F96-1FB97B2A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570" y="2917420"/>
            <a:ext cx="4528132" cy="28641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/>
              <a:t>Дистанційне</a:t>
            </a:r>
            <a:r>
              <a:rPr lang="en-US" sz="4800" b="1" dirty="0"/>
              <a:t>  </a:t>
            </a:r>
            <a:r>
              <a:rPr lang="en-US" sz="4800" b="1" dirty="0" err="1"/>
              <a:t>навчання</a:t>
            </a:r>
            <a:endParaRPr lang="en-US" sz="4800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4C668E-FF50-02CB-1781-3B4C2A5C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2506" y="648099"/>
            <a:ext cx="3345192" cy="22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D6C1E2D-61AF-DADF-F6FC-281D228F8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7392" y="159754"/>
            <a:ext cx="4136155" cy="230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7EBC6D4-5888-68FE-0117-59BA4522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5285" y="3131692"/>
            <a:ext cx="3185201" cy="169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3F2A5D-4381-549F-6ED3-ADA5812C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98" y="4923835"/>
            <a:ext cx="4430847" cy="1739107"/>
          </a:xfrm>
          <a:prstGeom prst="rect">
            <a:avLst/>
          </a:prstGeom>
        </p:spPr>
      </p:pic>
      <p:grpSp>
        <p:nvGrpSpPr>
          <p:cNvPr id="3318" name="Group 3143">
            <a:extLst>
              <a:ext uri="{FF2B5EF4-FFF2-40B4-BE49-F238E27FC236}">
                <a16:creationId xmlns:a16="http://schemas.microsoft.com/office/drawing/2014/main" id="{1C58830E-0882-4D12-8F08-2642D54B0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29540" y="11691"/>
            <a:ext cx="598291" cy="6858422"/>
            <a:chOff x="4812629" y="-1"/>
            <a:chExt cx="598291" cy="6858422"/>
          </a:xfrm>
        </p:grpSpPr>
        <p:sp>
          <p:nvSpPr>
            <p:cNvPr id="3145" name="Freeform 6">
              <a:extLst>
                <a:ext uri="{FF2B5EF4-FFF2-40B4-BE49-F238E27FC236}">
                  <a16:creationId xmlns:a16="http://schemas.microsoft.com/office/drawing/2014/main" id="{43ACE995-AA22-4922-82C5-6B37FA9D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194661" y="2728717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9" name="Freeform 105">
              <a:extLst>
                <a:ext uri="{FF2B5EF4-FFF2-40B4-BE49-F238E27FC236}">
                  <a16:creationId xmlns:a16="http://schemas.microsoft.com/office/drawing/2014/main" id="{E7C21FB4-7862-4110-82D0-9B420F2ED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18069" y="478302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0" name="Freeform 106">
              <a:extLst>
                <a:ext uri="{FF2B5EF4-FFF2-40B4-BE49-F238E27FC236}">
                  <a16:creationId xmlns:a16="http://schemas.microsoft.com/office/drawing/2014/main" id="{5C6C52FA-2047-40FF-97D6-6AC65E67B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34636" y="6171828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1" name="Freeform 107">
              <a:extLst>
                <a:ext uri="{FF2B5EF4-FFF2-40B4-BE49-F238E27FC236}">
                  <a16:creationId xmlns:a16="http://schemas.microsoft.com/office/drawing/2014/main" id="{0D65F54F-40B6-4A3F-9C48-43EF330A1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93838" y="454195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2" name="Freeform 108">
              <a:extLst>
                <a:ext uri="{FF2B5EF4-FFF2-40B4-BE49-F238E27FC236}">
                  <a16:creationId xmlns:a16="http://schemas.microsoft.com/office/drawing/2014/main" id="{1CE0D285-01DC-4196-9A38-7C706E122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50256" y="5568511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3" name="Freeform 109">
              <a:extLst>
                <a:ext uri="{FF2B5EF4-FFF2-40B4-BE49-F238E27FC236}">
                  <a16:creationId xmlns:a16="http://schemas.microsoft.com/office/drawing/2014/main" id="{1BD3FF0F-EB34-47D7-8EE0-CCF395A96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34272" y="507289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4" name="Freeform 110">
              <a:extLst>
                <a:ext uri="{FF2B5EF4-FFF2-40B4-BE49-F238E27FC236}">
                  <a16:creationId xmlns:a16="http://schemas.microsoft.com/office/drawing/2014/main" id="{6D4AB7AA-648C-4BF7-89B5-B6E2A0142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64001" y="6402527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5" name="Freeform 111">
              <a:extLst>
                <a:ext uri="{FF2B5EF4-FFF2-40B4-BE49-F238E27FC236}">
                  <a16:creationId xmlns:a16="http://schemas.microsoft.com/office/drawing/2014/main" id="{8FD8E990-D713-4AA9-A99F-05E10D32C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59257" y="5341955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6" name="Freeform 112">
              <a:extLst>
                <a:ext uri="{FF2B5EF4-FFF2-40B4-BE49-F238E27FC236}">
                  <a16:creationId xmlns:a16="http://schemas.microsoft.com/office/drawing/2014/main" id="{7E9FDEEB-EEAA-495B-89CB-E17DA4896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794501" y="5961565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7" name="Freeform 122">
              <a:extLst>
                <a:ext uri="{FF2B5EF4-FFF2-40B4-BE49-F238E27FC236}">
                  <a16:creationId xmlns:a16="http://schemas.microsoft.com/office/drawing/2014/main" id="{D0A9A8F9-E557-4605-8471-7937DCAA1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147892" y="5181433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8" name="Freeform 123">
              <a:extLst>
                <a:ext uri="{FF2B5EF4-FFF2-40B4-BE49-F238E27FC236}">
                  <a16:creationId xmlns:a16="http://schemas.microsoft.com/office/drawing/2014/main" id="{9FC0305A-3667-4A28-8C7E-BB49197A7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116764" y="6550524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9" name="Freeform 130">
              <a:extLst>
                <a:ext uri="{FF2B5EF4-FFF2-40B4-BE49-F238E27FC236}">
                  <a16:creationId xmlns:a16="http://schemas.microsoft.com/office/drawing/2014/main" id="{9C52C9B4-E04C-47FD-913B-B8A565D15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099069" y="6270875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0" name="Freeform 131">
              <a:extLst>
                <a:ext uri="{FF2B5EF4-FFF2-40B4-BE49-F238E27FC236}">
                  <a16:creationId xmlns:a16="http://schemas.microsoft.com/office/drawing/2014/main" id="{B4B29D75-CF46-4BCC-BF4F-C0A7E8ADE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152766" y="571281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1" name="Freeform 132">
              <a:extLst>
                <a:ext uri="{FF2B5EF4-FFF2-40B4-BE49-F238E27FC236}">
                  <a16:creationId xmlns:a16="http://schemas.microsoft.com/office/drawing/2014/main" id="{8E4BB175-6EA0-4D90-9B29-882243842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180334" y="4879442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2" name="Freeform 134">
              <a:extLst>
                <a:ext uri="{FF2B5EF4-FFF2-40B4-BE49-F238E27FC236}">
                  <a16:creationId xmlns:a16="http://schemas.microsoft.com/office/drawing/2014/main" id="{9DE0B114-59E4-40C7-821F-97549FBF4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12148" y="4660845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3" name="Freeform 135">
              <a:extLst>
                <a:ext uri="{FF2B5EF4-FFF2-40B4-BE49-F238E27FC236}">
                  <a16:creationId xmlns:a16="http://schemas.microsoft.com/office/drawing/2014/main" id="{186793F6-65C1-4B53-A0B9-FC2459D6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099302" y="6003317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4" name="Freeform 141">
              <a:extLst>
                <a:ext uri="{FF2B5EF4-FFF2-40B4-BE49-F238E27FC236}">
                  <a16:creationId xmlns:a16="http://schemas.microsoft.com/office/drawing/2014/main" id="{43EED811-2BD4-46C5-9753-8BB050B8F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195565" y="5417127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5" name="Freeform 91">
              <a:extLst>
                <a:ext uri="{FF2B5EF4-FFF2-40B4-BE49-F238E27FC236}">
                  <a16:creationId xmlns:a16="http://schemas.microsoft.com/office/drawing/2014/main" id="{C89D7606-735B-4BDB-8AA1-586F1630F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10317" y="4059027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6" name="Freeform 92">
              <a:extLst>
                <a:ext uri="{FF2B5EF4-FFF2-40B4-BE49-F238E27FC236}">
                  <a16:creationId xmlns:a16="http://schemas.microsoft.com/office/drawing/2014/main" id="{4EC85A16-CF21-4319-AD98-C3CE913D6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46628" y="4293221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7" name="Freeform 93">
              <a:extLst>
                <a:ext uri="{FF2B5EF4-FFF2-40B4-BE49-F238E27FC236}">
                  <a16:creationId xmlns:a16="http://schemas.microsoft.com/office/drawing/2014/main" id="{69CD465B-F3A3-47F2-B310-C53409E2C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64000" y="342996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8" name="Freeform 94">
              <a:extLst>
                <a:ext uri="{FF2B5EF4-FFF2-40B4-BE49-F238E27FC236}">
                  <a16:creationId xmlns:a16="http://schemas.microsoft.com/office/drawing/2014/main" id="{30681F44-4F99-4520-84A3-BC7A2E5F3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56605" y="1482106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9" name="Freeform 95">
              <a:extLst>
                <a:ext uri="{FF2B5EF4-FFF2-40B4-BE49-F238E27FC236}">
                  <a16:creationId xmlns:a16="http://schemas.microsoft.com/office/drawing/2014/main" id="{2F69AC31-AB8C-497E-B631-4D539F135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00291" y="3720536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0" name="Freeform 96">
              <a:extLst>
                <a:ext uri="{FF2B5EF4-FFF2-40B4-BE49-F238E27FC236}">
                  <a16:creationId xmlns:a16="http://schemas.microsoft.com/office/drawing/2014/main" id="{076CF028-18A7-4BE2-B9F5-677990868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05661" y="317404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1" name="Freeform 97">
              <a:extLst>
                <a:ext uri="{FF2B5EF4-FFF2-40B4-BE49-F238E27FC236}">
                  <a16:creationId xmlns:a16="http://schemas.microsoft.com/office/drawing/2014/main" id="{66482D1E-9083-4111-BC61-36603CD59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92927" y="1952135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2" name="Freeform 98">
              <a:extLst>
                <a:ext uri="{FF2B5EF4-FFF2-40B4-BE49-F238E27FC236}">
                  <a16:creationId xmlns:a16="http://schemas.microsoft.com/office/drawing/2014/main" id="{EF7140C6-1C7B-4AB5-8AAC-3925D58E1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92978" y="2513028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3" name="Freeform 99">
              <a:extLst>
                <a:ext uri="{FF2B5EF4-FFF2-40B4-BE49-F238E27FC236}">
                  <a16:creationId xmlns:a16="http://schemas.microsoft.com/office/drawing/2014/main" id="{B2E9EB65-B258-4ECD-BB6D-BBFA00371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78303" y="22627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4" name="Freeform 100">
              <a:extLst>
                <a:ext uri="{FF2B5EF4-FFF2-40B4-BE49-F238E27FC236}">
                  <a16:creationId xmlns:a16="http://schemas.microsoft.com/office/drawing/2014/main" id="{5A654352-6365-472B-AB47-4CE84459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10069" y="286989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5" name="Freeform 101">
              <a:extLst>
                <a:ext uri="{FF2B5EF4-FFF2-40B4-BE49-F238E27FC236}">
                  <a16:creationId xmlns:a16="http://schemas.microsoft.com/office/drawing/2014/main" id="{E01D82BE-4AB8-43F3-B7E4-4A045D69A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05605" y="167393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6" name="Freeform 102">
              <a:extLst>
                <a:ext uri="{FF2B5EF4-FFF2-40B4-BE49-F238E27FC236}">
                  <a16:creationId xmlns:a16="http://schemas.microsoft.com/office/drawing/2014/main" id="{39AE3747-8AA7-4B3E-ADD3-89EC60936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26311" y="1013182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7" name="Freeform 103">
              <a:extLst>
                <a:ext uri="{FF2B5EF4-FFF2-40B4-BE49-F238E27FC236}">
                  <a16:creationId xmlns:a16="http://schemas.microsoft.com/office/drawing/2014/main" id="{CB4F8438-6953-467D-8AD1-65CAB2EBF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23859" y="82190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8" name="Freeform 104">
              <a:extLst>
                <a:ext uri="{FF2B5EF4-FFF2-40B4-BE49-F238E27FC236}">
                  <a16:creationId xmlns:a16="http://schemas.microsoft.com/office/drawing/2014/main" id="{179765BA-6296-4692-BEC5-0584D606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42211" y="438810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9" name="Freeform 113">
              <a:extLst>
                <a:ext uri="{FF2B5EF4-FFF2-40B4-BE49-F238E27FC236}">
                  <a16:creationId xmlns:a16="http://schemas.microsoft.com/office/drawing/2014/main" id="{C9C0C0E2-1F72-4104-8317-9EAA3EE9E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88211" y="199692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0" name="Freeform 114">
              <a:extLst>
                <a:ext uri="{FF2B5EF4-FFF2-40B4-BE49-F238E27FC236}">
                  <a16:creationId xmlns:a16="http://schemas.microsoft.com/office/drawing/2014/main" id="{E23D46C7-8BDD-42D2-84E0-3CA48670F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88351" y="32338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1" name="Freeform 115">
              <a:extLst>
                <a:ext uri="{FF2B5EF4-FFF2-40B4-BE49-F238E27FC236}">
                  <a16:creationId xmlns:a16="http://schemas.microsoft.com/office/drawing/2014/main" id="{36ED011C-90E9-4D23-8BF9-8872B0BF0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94064" y="2571016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2" name="Freeform 117">
              <a:extLst>
                <a:ext uri="{FF2B5EF4-FFF2-40B4-BE49-F238E27FC236}">
                  <a16:creationId xmlns:a16="http://schemas.microsoft.com/office/drawing/2014/main" id="{09177121-A20F-470F-A072-CB221DCDA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005862" y="875337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3" name="Freeform 118">
              <a:extLst>
                <a:ext uri="{FF2B5EF4-FFF2-40B4-BE49-F238E27FC236}">
                  <a16:creationId xmlns:a16="http://schemas.microsoft.com/office/drawing/2014/main" id="{6F355D9E-993D-4883-97FF-D807365F1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92382" y="207072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4" name="Freeform 119">
              <a:extLst>
                <a:ext uri="{FF2B5EF4-FFF2-40B4-BE49-F238E27FC236}">
                  <a16:creationId xmlns:a16="http://schemas.microsoft.com/office/drawing/2014/main" id="{A2E59112-0B57-412B-92FB-6EFD2C51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62217" y="364942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5" name="Freeform 120">
              <a:extLst>
                <a:ext uri="{FF2B5EF4-FFF2-40B4-BE49-F238E27FC236}">
                  <a16:creationId xmlns:a16="http://schemas.microsoft.com/office/drawing/2014/main" id="{BCEA058B-6E4E-439B-9D1C-598A3B406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195988" y="2932103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6" name="Freeform 121">
              <a:extLst>
                <a:ext uri="{FF2B5EF4-FFF2-40B4-BE49-F238E27FC236}">
                  <a16:creationId xmlns:a16="http://schemas.microsoft.com/office/drawing/2014/main" id="{FDE2FB18-8864-4902-950F-0DCE43681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20864" y="3136490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7" name="Freeform 125">
              <a:extLst>
                <a:ext uri="{FF2B5EF4-FFF2-40B4-BE49-F238E27FC236}">
                  <a16:creationId xmlns:a16="http://schemas.microsoft.com/office/drawing/2014/main" id="{6C617E90-32A2-4196-9BF8-F9387552E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07177" y="443082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8" name="Freeform 126">
              <a:extLst>
                <a:ext uri="{FF2B5EF4-FFF2-40B4-BE49-F238E27FC236}">
                  <a16:creationId xmlns:a16="http://schemas.microsoft.com/office/drawing/2014/main" id="{E25FDF45-5A6B-4659-A8E2-4A37EBFD8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17238" y="3492243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9" name="Freeform 127">
              <a:extLst>
                <a:ext uri="{FF2B5EF4-FFF2-40B4-BE49-F238E27FC236}">
                  <a16:creationId xmlns:a16="http://schemas.microsoft.com/office/drawing/2014/main" id="{8C6932BA-BEE4-4CA8-97A8-15BBD1863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24327" y="252454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0" name="Freeform 128">
              <a:extLst>
                <a:ext uri="{FF2B5EF4-FFF2-40B4-BE49-F238E27FC236}">
                  <a16:creationId xmlns:a16="http://schemas.microsoft.com/office/drawing/2014/main" id="{3BF74621-7262-43D6-A5B2-FD2D2319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30284" y="4000867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1" name="Freeform 129">
              <a:extLst>
                <a:ext uri="{FF2B5EF4-FFF2-40B4-BE49-F238E27FC236}">
                  <a16:creationId xmlns:a16="http://schemas.microsoft.com/office/drawing/2014/main" id="{C64C8F30-8852-4CE1-AEE7-00B448D20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37370" y="2029148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2" name="Freeform 133">
              <a:extLst>
                <a:ext uri="{FF2B5EF4-FFF2-40B4-BE49-F238E27FC236}">
                  <a16:creationId xmlns:a16="http://schemas.microsoft.com/office/drawing/2014/main" id="{4ED6F16A-8231-41B5-A4AF-DC0F59BDC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47176" y="223213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3" name="Freeform 136">
              <a:extLst>
                <a:ext uri="{FF2B5EF4-FFF2-40B4-BE49-F238E27FC236}">
                  <a16:creationId xmlns:a16="http://schemas.microsoft.com/office/drawing/2014/main" id="{1C221148-1AD3-4F50-8716-4D9B0CAAF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48785" y="1153671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4" name="Freeform 137">
              <a:extLst>
                <a:ext uri="{FF2B5EF4-FFF2-40B4-BE49-F238E27FC236}">
                  <a16:creationId xmlns:a16="http://schemas.microsoft.com/office/drawing/2014/main" id="{22358B35-C410-4686-B711-38EEEC022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64290" y="1479060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5" name="Freeform 138">
              <a:extLst>
                <a:ext uri="{FF2B5EF4-FFF2-40B4-BE49-F238E27FC236}">
                  <a16:creationId xmlns:a16="http://schemas.microsoft.com/office/drawing/2014/main" id="{B34F409A-3668-443B-8E91-7ABCF6D61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64269" y="1743835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6" name="Freeform 139">
              <a:extLst>
                <a:ext uri="{FF2B5EF4-FFF2-40B4-BE49-F238E27FC236}">
                  <a16:creationId xmlns:a16="http://schemas.microsoft.com/office/drawing/2014/main" id="{BD32887C-A06A-4B7E-AEF1-8151BCF9F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68230" y="2115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7" name="Freeform 140">
              <a:extLst>
                <a:ext uri="{FF2B5EF4-FFF2-40B4-BE49-F238E27FC236}">
                  <a16:creationId xmlns:a16="http://schemas.microsoft.com/office/drawing/2014/main" id="{158A7417-8A5C-493F-95B9-C8BCD7605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72880" y="3745980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8" name="Freeform 142">
              <a:extLst>
                <a:ext uri="{FF2B5EF4-FFF2-40B4-BE49-F238E27FC236}">
                  <a16:creationId xmlns:a16="http://schemas.microsoft.com/office/drawing/2014/main" id="{A6DE7CAC-DF60-416F-B117-F23C22BAC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321425" y="2087614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9" name="Freeform 143">
              <a:extLst>
                <a:ext uri="{FF2B5EF4-FFF2-40B4-BE49-F238E27FC236}">
                  <a16:creationId xmlns:a16="http://schemas.microsoft.com/office/drawing/2014/main" id="{51848E74-E566-4245-99EC-2480745BA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302071" y="965301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0" name="Freeform 144">
              <a:extLst>
                <a:ext uri="{FF2B5EF4-FFF2-40B4-BE49-F238E27FC236}">
                  <a16:creationId xmlns:a16="http://schemas.microsoft.com/office/drawing/2014/main" id="{788690C0-9B48-4940-8DC3-FB82A8CD8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94738" y="68048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1" name="Freeform 145">
              <a:extLst>
                <a:ext uri="{FF2B5EF4-FFF2-40B4-BE49-F238E27FC236}">
                  <a16:creationId xmlns:a16="http://schemas.microsoft.com/office/drawing/2014/main" id="{ED8DF670-24B2-44A7-8AC0-EFCD821D5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98808" y="49248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2" name="Freeform 8">
              <a:extLst>
                <a:ext uri="{FF2B5EF4-FFF2-40B4-BE49-F238E27FC236}">
                  <a16:creationId xmlns:a16="http://schemas.microsoft.com/office/drawing/2014/main" id="{55D63C10-FDEE-4E49-A4FB-10B6E6C0E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62518" y="21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3" name="Freeform 8">
              <a:extLst>
                <a:ext uri="{FF2B5EF4-FFF2-40B4-BE49-F238E27FC236}">
                  <a16:creationId xmlns:a16="http://schemas.microsoft.com/office/drawing/2014/main" id="{0A8F5CBE-1E18-435A-A899-0EA142A17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824699" y="667276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4" name="Freeform 106">
              <a:extLst>
                <a:ext uri="{FF2B5EF4-FFF2-40B4-BE49-F238E27FC236}">
                  <a16:creationId xmlns:a16="http://schemas.microsoft.com/office/drawing/2014/main" id="{DA4F1FCF-A063-45E2-93BC-9DD29E3EF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041905" y="6742519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5" name="Freeform 120">
              <a:extLst>
                <a:ext uri="{FF2B5EF4-FFF2-40B4-BE49-F238E27FC236}">
                  <a16:creationId xmlns:a16="http://schemas.microsoft.com/office/drawing/2014/main" id="{0289349C-743B-4E53-BAA0-3F57D3148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19107" y="62673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6" name="Freeform 120">
              <a:extLst>
                <a:ext uri="{FF2B5EF4-FFF2-40B4-BE49-F238E27FC236}">
                  <a16:creationId xmlns:a16="http://schemas.microsoft.com/office/drawing/2014/main" id="{F0BA723A-1778-421B-A369-687341F1F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27893" y="4485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7" name="Freeform 125">
              <a:extLst>
                <a:ext uri="{FF2B5EF4-FFF2-40B4-BE49-F238E27FC236}">
                  <a16:creationId xmlns:a16="http://schemas.microsoft.com/office/drawing/2014/main" id="{CBF946BB-BE7C-4C76-9F0F-9BE7C897B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5200185" y="42161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8" name="Freeform 137">
              <a:extLst>
                <a:ext uri="{FF2B5EF4-FFF2-40B4-BE49-F238E27FC236}">
                  <a16:creationId xmlns:a16="http://schemas.microsoft.com/office/drawing/2014/main" id="{2F6FC49D-DCC0-43E8-9579-F25C4293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4950091" y="1291429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358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58789E63-C78D-4210-8A38-DD6FB3B6B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D2CA05-99A8-B0DA-01CD-982B877D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1" b="169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9DE10C47-AF4B-43D9-ACC0-A3FB23B11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02967" cy="3974353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EA3F8E-9F2E-0DFA-0056-A5E660707CE6}"/>
              </a:ext>
            </a:extLst>
          </p:cNvPr>
          <p:cNvSpPr txBox="1"/>
          <p:nvPr/>
        </p:nvSpPr>
        <p:spPr>
          <a:xfrm>
            <a:off x="4017283" y="128327"/>
            <a:ext cx="7992465" cy="17570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Всередині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нас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криються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потенційні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творчі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можливості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, й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ми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повинні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працювати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щосили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щоб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розкрити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цей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потенціал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                                                </a:t>
            </a:r>
            <a:r>
              <a:rPr lang="en-US" sz="24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(</a:t>
            </a:r>
            <a:r>
              <a:rPr lang="en-US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Мартін</a:t>
            </a:r>
            <a:r>
              <a:rPr lang="en-US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Лютер</a:t>
            </a:r>
            <a:r>
              <a:rPr lang="en-US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i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Кінг</a:t>
            </a:r>
            <a:r>
              <a:rPr lang="en-US" sz="2400" b="1" i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404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6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26" name="Rectangle 225">
            <a:extLst>
              <a:ext uri="{FF2B5EF4-FFF2-40B4-BE49-F238E27FC236}">
                <a16:creationId xmlns:a16="http://schemas.microsoft.com/office/drawing/2014/main" id="{08AD7777-CEFB-4FC6-ADC3-84B0776FB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8" name="Rectangle 227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F760E5DB-E6B7-42AF-89B9-F38DF0B04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0828"/>
            <a:ext cx="12192000" cy="259717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8418C-ACC1-FF9F-83EB-85A2EACF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48" y="5017557"/>
            <a:ext cx="11015612" cy="13882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іяльність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територіальних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міжшкільних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методичних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об’єднань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0" name="Объект 3">
            <a:extLst>
              <a:ext uri="{FF2B5EF4-FFF2-40B4-BE49-F238E27FC236}">
                <a16:creationId xmlns:a16="http://schemas.microsoft.com/office/drawing/2014/main" id="{0FD4D9EC-9357-683D-1C03-488630B39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1" y="1024655"/>
            <a:ext cx="3232879" cy="2424659"/>
          </a:xfrm>
          <a:prstGeom prst="rect">
            <a:avLst/>
          </a:prstGeom>
        </p:spPr>
      </p:pic>
      <p:pic>
        <p:nvPicPr>
          <p:cNvPr id="162" name="Picture 2" descr="C:\Users\Mikailo\Desktop\изображение_viber_2021-12-16_11-22-22-256.jpg">
            <a:extLst>
              <a:ext uri="{FF2B5EF4-FFF2-40B4-BE49-F238E27FC236}">
                <a16:creationId xmlns:a16="http://schemas.microsoft.com/office/drawing/2014/main" id="{46FFAC6E-E9AE-2E80-91C0-C8D45B1B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3019" y="1058944"/>
            <a:ext cx="3202344" cy="24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424F5-9DEE-8A80-C03E-7A07F284A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666" y="1153638"/>
            <a:ext cx="3232879" cy="2311508"/>
          </a:xfrm>
          <a:prstGeom prst="rect">
            <a:avLst/>
          </a:prstGeom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33E076B8-00DB-4829-A772-EE29A5062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233" name="Freeform 6">
              <a:extLst>
                <a:ext uri="{FF2B5EF4-FFF2-40B4-BE49-F238E27FC236}">
                  <a16:creationId xmlns:a16="http://schemas.microsoft.com/office/drawing/2014/main" id="{4F3BCAD0-4607-4CBF-9958-CE264AC75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05">
              <a:extLst>
                <a:ext uri="{FF2B5EF4-FFF2-40B4-BE49-F238E27FC236}">
                  <a16:creationId xmlns:a16="http://schemas.microsoft.com/office/drawing/2014/main" id="{2D1F4814-558A-4D02-B034-F7CC01552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06">
              <a:extLst>
                <a:ext uri="{FF2B5EF4-FFF2-40B4-BE49-F238E27FC236}">
                  <a16:creationId xmlns:a16="http://schemas.microsoft.com/office/drawing/2014/main" id="{835EB1C5-0DDB-421A-803C-3CFE5F7F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7">
              <a:extLst>
                <a:ext uri="{FF2B5EF4-FFF2-40B4-BE49-F238E27FC236}">
                  <a16:creationId xmlns:a16="http://schemas.microsoft.com/office/drawing/2014/main" id="{B6B3B0BC-A06D-436E-B4D7-B6BEA3DAE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08">
              <a:extLst>
                <a:ext uri="{FF2B5EF4-FFF2-40B4-BE49-F238E27FC236}">
                  <a16:creationId xmlns:a16="http://schemas.microsoft.com/office/drawing/2014/main" id="{698DE96A-6B82-4A16-8C85-8020EE25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09">
              <a:extLst>
                <a:ext uri="{FF2B5EF4-FFF2-40B4-BE49-F238E27FC236}">
                  <a16:creationId xmlns:a16="http://schemas.microsoft.com/office/drawing/2014/main" id="{2DD94D86-59BB-46E4-9429-726123FAF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10">
              <a:extLst>
                <a:ext uri="{FF2B5EF4-FFF2-40B4-BE49-F238E27FC236}">
                  <a16:creationId xmlns:a16="http://schemas.microsoft.com/office/drawing/2014/main" id="{EBD00B65-96F1-4A77-B92B-205AD79F5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11">
              <a:extLst>
                <a:ext uri="{FF2B5EF4-FFF2-40B4-BE49-F238E27FC236}">
                  <a16:creationId xmlns:a16="http://schemas.microsoft.com/office/drawing/2014/main" id="{C79B5315-031A-45A8-A63F-189B407B5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12">
              <a:extLst>
                <a:ext uri="{FF2B5EF4-FFF2-40B4-BE49-F238E27FC236}">
                  <a16:creationId xmlns:a16="http://schemas.microsoft.com/office/drawing/2014/main" id="{22D6FECA-5D06-4A25-BB48-C8BA769C8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22">
              <a:extLst>
                <a:ext uri="{FF2B5EF4-FFF2-40B4-BE49-F238E27FC236}">
                  <a16:creationId xmlns:a16="http://schemas.microsoft.com/office/drawing/2014/main" id="{EA1880C6-7CF7-4FB1-9D31-274E7A364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23">
              <a:extLst>
                <a:ext uri="{FF2B5EF4-FFF2-40B4-BE49-F238E27FC236}">
                  <a16:creationId xmlns:a16="http://schemas.microsoft.com/office/drawing/2014/main" id="{6F5ADCD7-6983-443B-8CB3-23E5E0B3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30">
              <a:extLst>
                <a:ext uri="{FF2B5EF4-FFF2-40B4-BE49-F238E27FC236}">
                  <a16:creationId xmlns:a16="http://schemas.microsoft.com/office/drawing/2014/main" id="{CC56252F-397B-4E77-9A84-26B0A2391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31">
              <a:extLst>
                <a:ext uri="{FF2B5EF4-FFF2-40B4-BE49-F238E27FC236}">
                  <a16:creationId xmlns:a16="http://schemas.microsoft.com/office/drawing/2014/main" id="{8F80EA85-BFDF-472A-A767-594468E23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32">
              <a:extLst>
                <a:ext uri="{FF2B5EF4-FFF2-40B4-BE49-F238E27FC236}">
                  <a16:creationId xmlns:a16="http://schemas.microsoft.com/office/drawing/2014/main" id="{8AB6AE74-F08E-4894-A9F3-BADD3AD1C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34">
              <a:extLst>
                <a:ext uri="{FF2B5EF4-FFF2-40B4-BE49-F238E27FC236}">
                  <a16:creationId xmlns:a16="http://schemas.microsoft.com/office/drawing/2014/main" id="{403235A5-7108-4159-B97C-FFEC9504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35">
              <a:extLst>
                <a:ext uri="{FF2B5EF4-FFF2-40B4-BE49-F238E27FC236}">
                  <a16:creationId xmlns:a16="http://schemas.microsoft.com/office/drawing/2014/main" id="{6411B5FF-9248-4D0E-B7FB-DA2C6AB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41">
              <a:extLst>
                <a:ext uri="{FF2B5EF4-FFF2-40B4-BE49-F238E27FC236}">
                  <a16:creationId xmlns:a16="http://schemas.microsoft.com/office/drawing/2014/main" id="{1F651B2C-B600-416E-9C86-6190AD9F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91">
              <a:extLst>
                <a:ext uri="{FF2B5EF4-FFF2-40B4-BE49-F238E27FC236}">
                  <a16:creationId xmlns:a16="http://schemas.microsoft.com/office/drawing/2014/main" id="{63454AB1-9C6D-42DE-B95E-D1D081125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92">
              <a:extLst>
                <a:ext uri="{FF2B5EF4-FFF2-40B4-BE49-F238E27FC236}">
                  <a16:creationId xmlns:a16="http://schemas.microsoft.com/office/drawing/2014/main" id="{4D1758F3-59E2-4222-BD79-8A2721AEC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93">
              <a:extLst>
                <a:ext uri="{FF2B5EF4-FFF2-40B4-BE49-F238E27FC236}">
                  <a16:creationId xmlns:a16="http://schemas.microsoft.com/office/drawing/2014/main" id="{A555DCE3-F779-48A9-A413-F24AEB8EE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94">
              <a:extLst>
                <a:ext uri="{FF2B5EF4-FFF2-40B4-BE49-F238E27FC236}">
                  <a16:creationId xmlns:a16="http://schemas.microsoft.com/office/drawing/2014/main" id="{73F2406C-1397-4B3B-9410-524740929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95">
              <a:extLst>
                <a:ext uri="{FF2B5EF4-FFF2-40B4-BE49-F238E27FC236}">
                  <a16:creationId xmlns:a16="http://schemas.microsoft.com/office/drawing/2014/main" id="{6F9490A8-70A6-42EF-8F3A-B2E96AAA3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96">
              <a:extLst>
                <a:ext uri="{FF2B5EF4-FFF2-40B4-BE49-F238E27FC236}">
                  <a16:creationId xmlns:a16="http://schemas.microsoft.com/office/drawing/2014/main" id="{621DECC7-63F5-4DDD-9220-6CEB0B01B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97">
              <a:extLst>
                <a:ext uri="{FF2B5EF4-FFF2-40B4-BE49-F238E27FC236}">
                  <a16:creationId xmlns:a16="http://schemas.microsoft.com/office/drawing/2014/main" id="{3939FE02-1BEF-4D7C-A5E6-C1950F6F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98">
              <a:extLst>
                <a:ext uri="{FF2B5EF4-FFF2-40B4-BE49-F238E27FC236}">
                  <a16:creationId xmlns:a16="http://schemas.microsoft.com/office/drawing/2014/main" id="{50217C40-39A3-4B24-91EA-7BD098A48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99">
              <a:extLst>
                <a:ext uri="{FF2B5EF4-FFF2-40B4-BE49-F238E27FC236}">
                  <a16:creationId xmlns:a16="http://schemas.microsoft.com/office/drawing/2014/main" id="{BB7A270F-8016-44CE-AF7E-0B7B05AF4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00">
              <a:extLst>
                <a:ext uri="{FF2B5EF4-FFF2-40B4-BE49-F238E27FC236}">
                  <a16:creationId xmlns:a16="http://schemas.microsoft.com/office/drawing/2014/main" id="{99F2E142-4F59-4799-BF87-6E2DDEB07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01">
              <a:extLst>
                <a:ext uri="{FF2B5EF4-FFF2-40B4-BE49-F238E27FC236}">
                  <a16:creationId xmlns:a16="http://schemas.microsoft.com/office/drawing/2014/main" id="{218080F0-2F72-4F46-AAE4-028D6C910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02">
              <a:extLst>
                <a:ext uri="{FF2B5EF4-FFF2-40B4-BE49-F238E27FC236}">
                  <a16:creationId xmlns:a16="http://schemas.microsoft.com/office/drawing/2014/main" id="{9B56C6A9-19CD-447F-811B-BDC9E88D0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03">
              <a:extLst>
                <a:ext uri="{FF2B5EF4-FFF2-40B4-BE49-F238E27FC236}">
                  <a16:creationId xmlns:a16="http://schemas.microsoft.com/office/drawing/2014/main" id="{DA526FAE-F8B0-4B2F-AB07-9DC9E26AA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04">
              <a:extLst>
                <a:ext uri="{FF2B5EF4-FFF2-40B4-BE49-F238E27FC236}">
                  <a16:creationId xmlns:a16="http://schemas.microsoft.com/office/drawing/2014/main" id="{4ECECD11-8BB3-4354-92E2-A4DA50F7D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13">
              <a:extLst>
                <a:ext uri="{FF2B5EF4-FFF2-40B4-BE49-F238E27FC236}">
                  <a16:creationId xmlns:a16="http://schemas.microsoft.com/office/drawing/2014/main" id="{DCC98544-3E47-4D98-BB92-8F6F54B30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14">
              <a:extLst>
                <a:ext uri="{FF2B5EF4-FFF2-40B4-BE49-F238E27FC236}">
                  <a16:creationId xmlns:a16="http://schemas.microsoft.com/office/drawing/2014/main" id="{E98AE610-634B-4071-BFF2-9D5056517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115">
              <a:extLst>
                <a:ext uri="{FF2B5EF4-FFF2-40B4-BE49-F238E27FC236}">
                  <a16:creationId xmlns:a16="http://schemas.microsoft.com/office/drawing/2014/main" id="{27AEB32E-1BE1-44CA-98D9-E13BF316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117">
              <a:extLst>
                <a:ext uri="{FF2B5EF4-FFF2-40B4-BE49-F238E27FC236}">
                  <a16:creationId xmlns:a16="http://schemas.microsoft.com/office/drawing/2014/main" id="{48E6713F-5BD9-4F45-9A49-FFF08667B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118">
              <a:extLst>
                <a:ext uri="{FF2B5EF4-FFF2-40B4-BE49-F238E27FC236}">
                  <a16:creationId xmlns:a16="http://schemas.microsoft.com/office/drawing/2014/main" id="{BB3A489A-B2E2-48E4-9FBE-55B3ED7AF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19">
              <a:extLst>
                <a:ext uri="{FF2B5EF4-FFF2-40B4-BE49-F238E27FC236}">
                  <a16:creationId xmlns:a16="http://schemas.microsoft.com/office/drawing/2014/main" id="{094A9D19-E8B9-4F36-8D6D-77331106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20">
              <a:extLst>
                <a:ext uri="{FF2B5EF4-FFF2-40B4-BE49-F238E27FC236}">
                  <a16:creationId xmlns:a16="http://schemas.microsoft.com/office/drawing/2014/main" id="{BF289452-AF82-4B62-9C48-CA83DEDF6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21">
              <a:extLst>
                <a:ext uri="{FF2B5EF4-FFF2-40B4-BE49-F238E27FC236}">
                  <a16:creationId xmlns:a16="http://schemas.microsoft.com/office/drawing/2014/main" id="{0AE3B059-4604-4A43-B0C3-537E30465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25">
              <a:extLst>
                <a:ext uri="{FF2B5EF4-FFF2-40B4-BE49-F238E27FC236}">
                  <a16:creationId xmlns:a16="http://schemas.microsoft.com/office/drawing/2014/main" id="{10132848-C235-45EB-ADB0-C34D40223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26">
              <a:extLst>
                <a:ext uri="{FF2B5EF4-FFF2-40B4-BE49-F238E27FC236}">
                  <a16:creationId xmlns:a16="http://schemas.microsoft.com/office/drawing/2014/main" id="{E1E62E3E-E9B7-4E65-A77D-0B156AED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27">
              <a:extLst>
                <a:ext uri="{FF2B5EF4-FFF2-40B4-BE49-F238E27FC236}">
                  <a16:creationId xmlns:a16="http://schemas.microsoft.com/office/drawing/2014/main" id="{DEE80DB5-E3E3-47A8-8FBF-55A82C1D0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28">
              <a:extLst>
                <a:ext uri="{FF2B5EF4-FFF2-40B4-BE49-F238E27FC236}">
                  <a16:creationId xmlns:a16="http://schemas.microsoft.com/office/drawing/2014/main" id="{D042F10F-BF8A-4A19-9A21-0D23D2251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29">
              <a:extLst>
                <a:ext uri="{FF2B5EF4-FFF2-40B4-BE49-F238E27FC236}">
                  <a16:creationId xmlns:a16="http://schemas.microsoft.com/office/drawing/2014/main" id="{81464074-C977-43A0-9F58-9F2D39D44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33">
              <a:extLst>
                <a:ext uri="{FF2B5EF4-FFF2-40B4-BE49-F238E27FC236}">
                  <a16:creationId xmlns:a16="http://schemas.microsoft.com/office/drawing/2014/main" id="{934B71F4-D3D9-42DC-A412-12C7F9E4E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36">
              <a:extLst>
                <a:ext uri="{FF2B5EF4-FFF2-40B4-BE49-F238E27FC236}">
                  <a16:creationId xmlns:a16="http://schemas.microsoft.com/office/drawing/2014/main" id="{FBB01C1C-9203-4630-986A-AB4AF50D7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137">
              <a:extLst>
                <a:ext uri="{FF2B5EF4-FFF2-40B4-BE49-F238E27FC236}">
                  <a16:creationId xmlns:a16="http://schemas.microsoft.com/office/drawing/2014/main" id="{601EA298-1C46-48A3-B61A-CF7EFDCD8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138">
              <a:extLst>
                <a:ext uri="{FF2B5EF4-FFF2-40B4-BE49-F238E27FC236}">
                  <a16:creationId xmlns:a16="http://schemas.microsoft.com/office/drawing/2014/main" id="{0D7B4A27-58C9-4260-A47D-07572B7B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139">
              <a:extLst>
                <a:ext uri="{FF2B5EF4-FFF2-40B4-BE49-F238E27FC236}">
                  <a16:creationId xmlns:a16="http://schemas.microsoft.com/office/drawing/2014/main" id="{339C288B-4469-4550-9B08-C37696CE1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140">
              <a:extLst>
                <a:ext uri="{FF2B5EF4-FFF2-40B4-BE49-F238E27FC236}">
                  <a16:creationId xmlns:a16="http://schemas.microsoft.com/office/drawing/2014/main" id="{7B1B3374-B2EA-4DF7-8764-C3CB79C7E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142">
              <a:extLst>
                <a:ext uri="{FF2B5EF4-FFF2-40B4-BE49-F238E27FC236}">
                  <a16:creationId xmlns:a16="http://schemas.microsoft.com/office/drawing/2014/main" id="{D97A33DD-2F13-4169-B067-077678140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43">
              <a:extLst>
                <a:ext uri="{FF2B5EF4-FFF2-40B4-BE49-F238E27FC236}">
                  <a16:creationId xmlns:a16="http://schemas.microsoft.com/office/drawing/2014/main" id="{B5074881-2F62-4B52-949F-B04408D16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44">
              <a:extLst>
                <a:ext uri="{FF2B5EF4-FFF2-40B4-BE49-F238E27FC236}">
                  <a16:creationId xmlns:a16="http://schemas.microsoft.com/office/drawing/2014/main" id="{12941634-10D5-4B43-844C-5269FBF03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45">
              <a:extLst>
                <a:ext uri="{FF2B5EF4-FFF2-40B4-BE49-F238E27FC236}">
                  <a16:creationId xmlns:a16="http://schemas.microsoft.com/office/drawing/2014/main" id="{8A40610C-2D6B-40C8-99C6-EBFEFA35F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8">
              <a:extLst>
                <a:ext uri="{FF2B5EF4-FFF2-40B4-BE49-F238E27FC236}">
                  <a16:creationId xmlns:a16="http://schemas.microsoft.com/office/drawing/2014/main" id="{BC5855FC-67C0-4E21-AF77-CD96C7715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8">
              <a:extLst>
                <a:ext uri="{FF2B5EF4-FFF2-40B4-BE49-F238E27FC236}">
                  <a16:creationId xmlns:a16="http://schemas.microsoft.com/office/drawing/2014/main" id="{C94A7C1A-79EE-4BD6-ABE5-12BA2065E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06">
              <a:extLst>
                <a:ext uri="{FF2B5EF4-FFF2-40B4-BE49-F238E27FC236}">
                  <a16:creationId xmlns:a16="http://schemas.microsoft.com/office/drawing/2014/main" id="{5F0B3818-4D47-4CE5-B526-89FAA10B9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120">
              <a:extLst>
                <a:ext uri="{FF2B5EF4-FFF2-40B4-BE49-F238E27FC236}">
                  <a16:creationId xmlns:a16="http://schemas.microsoft.com/office/drawing/2014/main" id="{6E426870-BE6D-4AA5-87E6-2FA215358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20">
              <a:extLst>
                <a:ext uri="{FF2B5EF4-FFF2-40B4-BE49-F238E27FC236}">
                  <a16:creationId xmlns:a16="http://schemas.microsoft.com/office/drawing/2014/main" id="{0FF6C0A1-32C7-4C02-B2E5-CFBBEC752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25">
              <a:extLst>
                <a:ext uri="{FF2B5EF4-FFF2-40B4-BE49-F238E27FC236}">
                  <a16:creationId xmlns:a16="http://schemas.microsoft.com/office/drawing/2014/main" id="{0E16C7C5-A405-41C7-8341-8E1F6ACAA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137">
              <a:extLst>
                <a:ext uri="{FF2B5EF4-FFF2-40B4-BE49-F238E27FC236}">
                  <a16:creationId xmlns:a16="http://schemas.microsoft.com/office/drawing/2014/main" id="{41B90406-5C7A-4BED-AA1B-0530F5604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6">
              <a:extLst>
                <a:ext uri="{FF2B5EF4-FFF2-40B4-BE49-F238E27FC236}">
                  <a16:creationId xmlns:a16="http://schemas.microsoft.com/office/drawing/2014/main" id="{8F608397-21C8-49DC-A11E-801D969F6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105">
              <a:extLst>
                <a:ext uri="{FF2B5EF4-FFF2-40B4-BE49-F238E27FC236}">
                  <a16:creationId xmlns:a16="http://schemas.microsoft.com/office/drawing/2014/main" id="{39A28ADA-319F-435D-93B3-C89A97E7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106">
              <a:extLst>
                <a:ext uri="{FF2B5EF4-FFF2-40B4-BE49-F238E27FC236}">
                  <a16:creationId xmlns:a16="http://schemas.microsoft.com/office/drawing/2014/main" id="{4C6B553D-7106-43F3-B327-96968B9EB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107">
              <a:extLst>
                <a:ext uri="{FF2B5EF4-FFF2-40B4-BE49-F238E27FC236}">
                  <a16:creationId xmlns:a16="http://schemas.microsoft.com/office/drawing/2014/main" id="{9B34E780-BE52-47E1-B81D-9A0D48BEC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108">
              <a:extLst>
                <a:ext uri="{FF2B5EF4-FFF2-40B4-BE49-F238E27FC236}">
                  <a16:creationId xmlns:a16="http://schemas.microsoft.com/office/drawing/2014/main" id="{07723F77-D7FC-42CD-9C67-6E93222F8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109">
              <a:extLst>
                <a:ext uri="{FF2B5EF4-FFF2-40B4-BE49-F238E27FC236}">
                  <a16:creationId xmlns:a16="http://schemas.microsoft.com/office/drawing/2014/main" id="{0D985CD7-C625-4231-B96E-3C81ADEA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10">
              <a:extLst>
                <a:ext uri="{FF2B5EF4-FFF2-40B4-BE49-F238E27FC236}">
                  <a16:creationId xmlns:a16="http://schemas.microsoft.com/office/drawing/2014/main" id="{5C3868C0-15C7-4C74-B7C9-148548529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11">
              <a:extLst>
                <a:ext uri="{FF2B5EF4-FFF2-40B4-BE49-F238E27FC236}">
                  <a16:creationId xmlns:a16="http://schemas.microsoft.com/office/drawing/2014/main" id="{C0C21580-CDFB-4DBF-BEDE-44A05D1B2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112">
              <a:extLst>
                <a:ext uri="{FF2B5EF4-FFF2-40B4-BE49-F238E27FC236}">
                  <a16:creationId xmlns:a16="http://schemas.microsoft.com/office/drawing/2014/main" id="{DAF93A7A-9784-4677-BF9F-5FA5A4A0B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122">
              <a:extLst>
                <a:ext uri="{FF2B5EF4-FFF2-40B4-BE49-F238E27FC236}">
                  <a16:creationId xmlns:a16="http://schemas.microsoft.com/office/drawing/2014/main" id="{1D396C6B-7D15-4D1A-B1C2-81D2A17AC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30">
              <a:extLst>
                <a:ext uri="{FF2B5EF4-FFF2-40B4-BE49-F238E27FC236}">
                  <a16:creationId xmlns:a16="http://schemas.microsoft.com/office/drawing/2014/main" id="{67BFAC74-17A1-4335-8046-7125C99E4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31">
              <a:extLst>
                <a:ext uri="{FF2B5EF4-FFF2-40B4-BE49-F238E27FC236}">
                  <a16:creationId xmlns:a16="http://schemas.microsoft.com/office/drawing/2014/main" id="{3AE8A8D9-39D9-439C-B26A-CEB43EFA3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132">
              <a:extLst>
                <a:ext uri="{FF2B5EF4-FFF2-40B4-BE49-F238E27FC236}">
                  <a16:creationId xmlns:a16="http://schemas.microsoft.com/office/drawing/2014/main" id="{54808635-F2FB-4DD0-B4B4-5006D0C9B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134">
              <a:extLst>
                <a:ext uri="{FF2B5EF4-FFF2-40B4-BE49-F238E27FC236}">
                  <a16:creationId xmlns:a16="http://schemas.microsoft.com/office/drawing/2014/main" id="{FB8866F0-C199-4F49-841E-A46EB3632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35">
              <a:extLst>
                <a:ext uri="{FF2B5EF4-FFF2-40B4-BE49-F238E27FC236}">
                  <a16:creationId xmlns:a16="http://schemas.microsoft.com/office/drawing/2014/main" id="{C1C3081B-8713-4376-A353-A47D384CE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D0969870-FE6F-495B-B6A2-EEDA6B2D1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91">
              <a:extLst>
                <a:ext uri="{FF2B5EF4-FFF2-40B4-BE49-F238E27FC236}">
                  <a16:creationId xmlns:a16="http://schemas.microsoft.com/office/drawing/2014/main" id="{E90DCE8F-BDBD-4D92-B335-784385202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92">
              <a:extLst>
                <a:ext uri="{FF2B5EF4-FFF2-40B4-BE49-F238E27FC236}">
                  <a16:creationId xmlns:a16="http://schemas.microsoft.com/office/drawing/2014/main" id="{E7FF6C2A-433D-4687-8E49-F054E01F9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93">
              <a:extLst>
                <a:ext uri="{FF2B5EF4-FFF2-40B4-BE49-F238E27FC236}">
                  <a16:creationId xmlns:a16="http://schemas.microsoft.com/office/drawing/2014/main" id="{544C64A4-733A-47BC-9C58-9694D98D3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94">
              <a:extLst>
                <a:ext uri="{FF2B5EF4-FFF2-40B4-BE49-F238E27FC236}">
                  <a16:creationId xmlns:a16="http://schemas.microsoft.com/office/drawing/2014/main" id="{1F4E1DF2-0836-4AC7-83EF-C1DB4119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95">
              <a:extLst>
                <a:ext uri="{FF2B5EF4-FFF2-40B4-BE49-F238E27FC236}">
                  <a16:creationId xmlns:a16="http://schemas.microsoft.com/office/drawing/2014/main" id="{7F4098CD-0DBA-41CF-94C9-5B4A2790B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96">
              <a:extLst>
                <a:ext uri="{FF2B5EF4-FFF2-40B4-BE49-F238E27FC236}">
                  <a16:creationId xmlns:a16="http://schemas.microsoft.com/office/drawing/2014/main" id="{746264D9-CDCA-4D28-9CBB-AD2DF6B0A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97">
              <a:extLst>
                <a:ext uri="{FF2B5EF4-FFF2-40B4-BE49-F238E27FC236}">
                  <a16:creationId xmlns:a16="http://schemas.microsoft.com/office/drawing/2014/main" id="{1EA90CCC-8F4E-4257-B4AB-4AFF917A9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98">
              <a:extLst>
                <a:ext uri="{FF2B5EF4-FFF2-40B4-BE49-F238E27FC236}">
                  <a16:creationId xmlns:a16="http://schemas.microsoft.com/office/drawing/2014/main" id="{86667B9E-67C7-4E33-8DC7-C9781B79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99">
              <a:extLst>
                <a:ext uri="{FF2B5EF4-FFF2-40B4-BE49-F238E27FC236}">
                  <a16:creationId xmlns:a16="http://schemas.microsoft.com/office/drawing/2014/main" id="{2CE4C618-0C3B-4E44-B5F2-231996E68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100">
              <a:extLst>
                <a:ext uri="{FF2B5EF4-FFF2-40B4-BE49-F238E27FC236}">
                  <a16:creationId xmlns:a16="http://schemas.microsoft.com/office/drawing/2014/main" id="{04F4C21D-18D8-444C-B9F7-1FF5C9618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01">
              <a:extLst>
                <a:ext uri="{FF2B5EF4-FFF2-40B4-BE49-F238E27FC236}">
                  <a16:creationId xmlns:a16="http://schemas.microsoft.com/office/drawing/2014/main" id="{FA180744-D5B0-4BE1-8213-AEB307D21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04">
              <a:extLst>
                <a:ext uri="{FF2B5EF4-FFF2-40B4-BE49-F238E27FC236}">
                  <a16:creationId xmlns:a16="http://schemas.microsoft.com/office/drawing/2014/main" id="{518C1579-E429-4731-A86F-3594B90A5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113">
              <a:extLst>
                <a:ext uri="{FF2B5EF4-FFF2-40B4-BE49-F238E27FC236}">
                  <a16:creationId xmlns:a16="http://schemas.microsoft.com/office/drawing/2014/main" id="{0747C1A0-7BB0-4493-8355-FC275A5C0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114">
              <a:extLst>
                <a:ext uri="{FF2B5EF4-FFF2-40B4-BE49-F238E27FC236}">
                  <a16:creationId xmlns:a16="http://schemas.microsoft.com/office/drawing/2014/main" id="{5E722D2F-083A-4A3F-9E93-B5938C3FE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115">
              <a:extLst>
                <a:ext uri="{FF2B5EF4-FFF2-40B4-BE49-F238E27FC236}">
                  <a16:creationId xmlns:a16="http://schemas.microsoft.com/office/drawing/2014/main" id="{DF049D09-D570-432D-A63A-21A29D5C5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120">
              <a:extLst>
                <a:ext uri="{FF2B5EF4-FFF2-40B4-BE49-F238E27FC236}">
                  <a16:creationId xmlns:a16="http://schemas.microsoft.com/office/drawing/2014/main" id="{916CB67F-9F5C-4B14-9872-6FCD6BB7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121">
              <a:extLst>
                <a:ext uri="{FF2B5EF4-FFF2-40B4-BE49-F238E27FC236}">
                  <a16:creationId xmlns:a16="http://schemas.microsoft.com/office/drawing/2014/main" id="{317CD491-D9ED-4B96-B667-CD15A4764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125">
              <a:extLst>
                <a:ext uri="{FF2B5EF4-FFF2-40B4-BE49-F238E27FC236}">
                  <a16:creationId xmlns:a16="http://schemas.microsoft.com/office/drawing/2014/main" id="{262C581B-C8D0-4884-8F4F-5A1E952D9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126">
              <a:extLst>
                <a:ext uri="{FF2B5EF4-FFF2-40B4-BE49-F238E27FC236}">
                  <a16:creationId xmlns:a16="http://schemas.microsoft.com/office/drawing/2014/main" id="{4F116EC9-6317-4526-9389-77E4C94F3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127">
              <a:extLst>
                <a:ext uri="{FF2B5EF4-FFF2-40B4-BE49-F238E27FC236}">
                  <a16:creationId xmlns:a16="http://schemas.microsoft.com/office/drawing/2014/main" id="{C23101D8-C0F0-4E39-8F48-B6DE6AE62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128">
              <a:extLst>
                <a:ext uri="{FF2B5EF4-FFF2-40B4-BE49-F238E27FC236}">
                  <a16:creationId xmlns:a16="http://schemas.microsoft.com/office/drawing/2014/main" id="{492738F5-D36B-4DFF-9378-B7520F79A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129">
              <a:extLst>
                <a:ext uri="{FF2B5EF4-FFF2-40B4-BE49-F238E27FC236}">
                  <a16:creationId xmlns:a16="http://schemas.microsoft.com/office/drawing/2014/main" id="{BEE1C579-EE31-4581-A7F2-75CAB449C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133">
              <a:extLst>
                <a:ext uri="{FF2B5EF4-FFF2-40B4-BE49-F238E27FC236}">
                  <a16:creationId xmlns:a16="http://schemas.microsoft.com/office/drawing/2014/main" id="{BAD41752-081E-4E72-9C53-DC5A95A90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36">
              <a:extLst>
                <a:ext uri="{FF2B5EF4-FFF2-40B4-BE49-F238E27FC236}">
                  <a16:creationId xmlns:a16="http://schemas.microsoft.com/office/drawing/2014/main" id="{1B876426-6534-43ED-A5D8-D6F59EDC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37">
              <a:extLst>
                <a:ext uri="{FF2B5EF4-FFF2-40B4-BE49-F238E27FC236}">
                  <a16:creationId xmlns:a16="http://schemas.microsoft.com/office/drawing/2014/main" id="{5D5432D5-FA94-47AB-8B6D-F187DA78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38">
              <a:extLst>
                <a:ext uri="{FF2B5EF4-FFF2-40B4-BE49-F238E27FC236}">
                  <a16:creationId xmlns:a16="http://schemas.microsoft.com/office/drawing/2014/main" id="{76BB7EFC-8D35-48AC-8FA9-8007BAA73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40">
              <a:extLst>
                <a:ext uri="{FF2B5EF4-FFF2-40B4-BE49-F238E27FC236}">
                  <a16:creationId xmlns:a16="http://schemas.microsoft.com/office/drawing/2014/main" id="{BCF1488D-67CE-4DCF-A322-53F89A8AA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42">
              <a:extLst>
                <a:ext uri="{FF2B5EF4-FFF2-40B4-BE49-F238E27FC236}">
                  <a16:creationId xmlns:a16="http://schemas.microsoft.com/office/drawing/2014/main" id="{CC546D53-A79A-4647-ABB8-7C64C22BA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25">
              <a:extLst>
                <a:ext uri="{FF2B5EF4-FFF2-40B4-BE49-F238E27FC236}">
                  <a16:creationId xmlns:a16="http://schemas.microsoft.com/office/drawing/2014/main" id="{8C01F53B-BEB9-468C-8A41-16F43875B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37">
              <a:extLst>
                <a:ext uri="{FF2B5EF4-FFF2-40B4-BE49-F238E27FC236}">
                  <a16:creationId xmlns:a16="http://schemas.microsoft.com/office/drawing/2014/main" id="{55918538-C88B-4BBF-8482-63EBA4243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166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C53527CE-0857-4148-A439-03E1284D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9B8F6-4141-54E4-1CD6-99FF5E03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86993"/>
            <a:ext cx="9905999" cy="8787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ТММО </a:t>
            </a:r>
            <a:r>
              <a:rPr lang="en-US" b="1" dirty="0" err="1"/>
              <a:t>учителів</a:t>
            </a:r>
            <a:r>
              <a:rPr lang="en-US" b="1" dirty="0"/>
              <a:t> </a:t>
            </a:r>
            <a:r>
              <a:rPr lang="en-US" b="1" dirty="0" err="1"/>
              <a:t>початкових</a:t>
            </a:r>
            <a:r>
              <a:rPr lang="en-US" b="1" dirty="0"/>
              <a:t> </a:t>
            </a:r>
            <a:r>
              <a:rPr lang="en-US" b="1" dirty="0" err="1"/>
              <a:t>класів</a:t>
            </a:r>
            <a:endParaRPr lang="en-US" b="1" dirty="0"/>
          </a:p>
        </p:txBody>
      </p:sp>
      <p:graphicFrame>
        <p:nvGraphicFramePr>
          <p:cNvPr id="6" name="Таблиця 6">
            <a:extLst>
              <a:ext uri="{FF2B5EF4-FFF2-40B4-BE49-F238E27FC236}">
                <a16:creationId xmlns:a16="http://schemas.microsoft.com/office/drawing/2014/main" id="{541B9D30-4C2C-94F4-1EFD-EAAFC187E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712968"/>
              </p:ext>
            </p:extLst>
          </p:nvPr>
        </p:nvGraphicFramePr>
        <p:xfrm>
          <a:off x="263951" y="1515398"/>
          <a:ext cx="11613822" cy="4553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1714">
                  <a:extLst>
                    <a:ext uri="{9D8B030D-6E8A-4147-A177-3AD203B41FA5}">
                      <a16:colId xmlns:a16="http://schemas.microsoft.com/office/drawing/2014/main" val="3934281493"/>
                    </a:ext>
                  </a:extLst>
                </a:gridCol>
                <a:gridCol w="2653099">
                  <a:extLst>
                    <a:ext uri="{9D8B030D-6E8A-4147-A177-3AD203B41FA5}">
                      <a16:colId xmlns:a16="http://schemas.microsoft.com/office/drawing/2014/main" val="1132882151"/>
                    </a:ext>
                  </a:extLst>
                </a:gridCol>
                <a:gridCol w="2545971">
                  <a:extLst>
                    <a:ext uri="{9D8B030D-6E8A-4147-A177-3AD203B41FA5}">
                      <a16:colId xmlns:a16="http://schemas.microsoft.com/office/drawing/2014/main" val="3560698355"/>
                    </a:ext>
                  </a:extLst>
                </a:gridCol>
                <a:gridCol w="2653038">
                  <a:extLst>
                    <a:ext uri="{9D8B030D-6E8A-4147-A177-3AD203B41FA5}">
                      <a16:colId xmlns:a16="http://schemas.microsoft.com/office/drawing/2014/main" val="1154260484"/>
                    </a:ext>
                  </a:extLst>
                </a:gridCol>
              </a:tblGrid>
              <a:tr h="394435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Засідання 1</a:t>
                      </a:r>
                    </a:p>
                  </a:txBody>
                  <a:tcPr marL="81339" marR="81339" marT="40669" marB="4066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Засідання 2</a:t>
                      </a:r>
                    </a:p>
                  </a:txBody>
                  <a:tcPr marL="81339" marR="81339" marT="40669" marB="4066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Засідання 3</a:t>
                      </a:r>
                    </a:p>
                  </a:txBody>
                  <a:tcPr marL="81339" marR="81339" marT="40669" marB="40669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Засідання 4</a:t>
                      </a:r>
                    </a:p>
                  </a:txBody>
                  <a:tcPr marL="81339" marR="81339" marT="40669" marB="40669"/>
                </a:tc>
                <a:extLst>
                  <a:ext uri="{0D108BD9-81ED-4DB2-BD59-A6C34878D82A}">
                    <a16:rowId xmlns:a16="http://schemas.microsoft.com/office/drawing/2014/main" val="3296012455"/>
                  </a:ext>
                </a:extLst>
              </a:tr>
              <a:tr h="4159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вересня 2021 року 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Чудейській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ТГ на базі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Їжівського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відбулося засідання методичної студії  для вчителів початкових класів та заступників директорів з НВР закладів загальної середньої освіти на тему «Формувальне оцінювання в початковій школі».  Методичну студію провела Одинак Марія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Маноліївна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завідувачка науково-методичного центру  дошкільної та початкової освіти ІППОЧО. Всього у роботі студії  брало участь учителі початкових класів  із 7 закладів загальної середньої освіти Чудейської ТГ.</a:t>
                      </a:r>
                    </a:p>
                    <a:p>
                      <a:endParaRPr lang="uk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39" marR="81339" marT="40669" marB="40669"/>
                </a:tc>
                <a:tc>
                  <a:txBody>
                    <a:bodyPr/>
                    <a:lstStyle/>
                    <a:p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жовтня   2021 року 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ліцею №2 відбулося  засідання  методичного об’єднання   вчителів  початкових  класів закладів  освіти  Чудейської  ТГ у вигляді тренінгу в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онлайн+офлайн-форматі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 тему: «Формувальне оцінювання вмінь і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учнів: інструменти і методика їх використання»</a:t>
                      </a:r>
                      <a:endParaRPr lang="uk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39" marR="81339" marT="40669" marB="40669"/>
                </a:tc>
                <a:tc>
                  <a:txBody>
                    <a:bodyPr/>
                    <a:lstStyle/>
                    <a:p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грудня 2021 року 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Буденецької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гімназії ім. Г.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Бостан</a:t>
                      </a:r>
                      <a:b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було проведено МО вчителів початкових класів Чудейської ТГ разом із вчителями  середніх класів на тему: «Освітня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гейміфікація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контексті Нової української школи». </a:t>
                      </a:r>
                      <a:endParaRPr lang="uk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39" marR="81339" marT="40669" marB="4066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квітня 2022 року 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 відділі освіти Чудейської ТГ відбулася презентація  методичного посібника «Оцінювання навчальних досягнень учнів 1-4 класів Нової української школи, для яких українська мова є не рідною»</a:t>
                      </a:r>
                      <a:b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авторами якого є вчителі початкових класів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Буденецької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гімназії ім. Г. </a:t>
                      </a:r>
                      <a:r>
                        <a:rPr lang="uk-UA" sz="16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Бостан</a:t>
                      </a:r>
                      <a:r>
                        <a:rPr lang="uk-UA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uk-UA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39" marR="81339" marT="40669" marB="40669"/>
                </a:tc>
                <a:extLst>
                  <a:ext uri="{0D108BD9-81ED-4DB2-BD59-A6C34878D82A}">
                    <a16:rowId xmlns:a16="http://schemas.microsoft.com/office/drawing/2014/main" val="2866591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20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76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304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5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6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7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8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9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0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1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2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3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4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5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6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7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8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9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0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1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2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3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4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5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6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7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8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9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0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1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2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3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4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5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6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7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8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9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0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1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2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3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4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5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6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7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8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9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0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1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2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3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4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5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6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7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8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9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0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 useBgFill="1">
        <p:nvSpPr>
          <p:cNvPr id="361" name="Rectangle 135">
            <a:extLst>
              <a:ext uri="{FF2B5EF4-FFF2-40B4-BE49-F238E27FC236}">
                <a16:creationId xmlns:a16="http://schemas.microsoft.com/office/drawing/2014/main" id="{0C96AA63-F28E-4714-BC5C-69F35F65C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ectangle 137">
            <a:extLst>
              <a:ext uri="{FF2B5EF4-FFF2-40B4-BE49-F238E27FC236}">
                <a16:creationId xmlns:a16="http://schemas.microsoft.com/office/drawing/2014/main" id="{A338EFFE-84B6-4A5A-9751-6F71F628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633"/>
            <a:ext cx="12192000" cy="686063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FF3EA-6A52-12CA-ED04-CD7B7D40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549" y="5167563"/>
            <a:ext cx="9889172" cy="1048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/>
              <a:t>З 21 по 25 лютого у Чудейській ТГ було проведено Тиждень початкових класів </a:t>
            </a:r>
          </a:p>
        </p:txBody>
      </p:sp>
      <p:pic>
        <p:nvPicPr>
          <p:cNvPr id="4" name="Рисунок 3" descr="Зображення, що містить текст, дисплей&#10;&#10;Автоматично згенерований опис">
            <a:extLst>
              <a:ext uri="{FF2B5EF4-FFF2-40B4-BE49-F238E27FC236}">
                <a16:creationId xmlns:a16="http://schemas.microsoft.com/office/drawing/2014/main" id="{C738EA20-AF52-3AD6-934A-0C60665111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0" r="25470" b="-1"/>
          <a:stretch/>
        </p:blipFill>
        <p:spPr>
          <a:xfrm>
            <a:off x="1123111" y="1558561"/>
            <a:ext cx="2241005" cy="3067025"/>
          </a:xfrm>
          <a:prstGeom prst="rect">
            <a:avLst/>
          </a:prstGeom>
        </p:spPr>
      </p:pic>
      <p:pic>
        <p:nvPicPr>
          <p:cNvPr id="6" name="Рисунок 5" descr="Зображення, що містить стіл, у приміщенні, день народження, особа&#10;&#10;Автоматично згенерований опис">
            <a:extLst>
              <a:ext uri="{FF2B5EF4-FFF2-40B4-BE49-F238E27FC236}">
                <a16:creationId xmlns:a16="http://schemas.microsoft.com/office/drawing/2014/main" id="{4AB2FCB9-6F74-AA54-8AAF-EE84B78FB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7" r="8140" b="-4"/>
          <a:stretch/>
        </p:blipFill>
        <p:spPr>
          <a:xfrm>
            <a:off x="3688379" y="1558561"/>
            <a:ext cx="2266364" cy="3067025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, стіл,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51B45750-7470-03E7-8DA2-01C1F8B4C7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45" r="20986" b="-4"/>
          <a:stretch/>
        </p:blipFill>
        <p:spPr>
          <a:xfrm>
            <a:off x="6248231" y="1558561"/>
            <a:ext cx="2247791" cy="3067025"/>
          </a:xfrm>
          <a:prstGeom prst="rect">
            <a:avLst/>
          </a:prstGeom>
        </p:spPr>
      </p:pic>
      <p:pic>
        <p:nvPicPr>
          <p:cNvPr id="5" name="Рисунок 4" descr="Зображення, що містить текст, стіна, особ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AFD8C883-638D-FAD2-889E-3ED16C54E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58" r="33925" b="-4"/>
          <a:stretch/>
        </p:blipFill>
        <p:spPr>
          <a:xfrm>
            <a:off x="8806453" y="1558561"/>
            <a:ext cx="2233416" cy="3067025"/>
          </a:xfrm>
          <a:prstGeom prst="rect">
            <a:avLst/>
          </a:prstGeom>
        </p:spPr>
      </p:pic>
      <p:grpSp>
        <p:nvGrpSpPr>
          <p:cNvPr id="363" name="Group 139">
            <a:extLst>
              <a:ext uri="{FF2B5EF4-FFF2-40B4-BE49-F238E27FC236}">
                <a16:creationId xmlns:a16="http://schemas.microsoft.com/office/drawing/2014/main" id="{CF2ADE33-935C-4C26-9380-DC655945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378408"/>
            <a:ext cx="12192031" cy="599027"/>
            <a:chOff x="5599" y="4035487"/>
            <a:chExt cx="12243348" cy="599027"/>
          </a:xfrm>
          <a:solidFill>
            <a:schemeClr val="bg1"/>
          </a:solidFill>
        </p:grpSpPr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0A122D3C-0638-4602-B58C-A7A2268F3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05">
              <a:extLst>
                <a:ext uri="{FF2B5EF4-FFF2-40B4-BE49-F238E27FC236}">
                  <a16:creationId xmlns:a16="http://schemas.microsoft.com/office/drawing/2014/main" id="{6906B410-4874-4F4C-9A0D-2A2804DB7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06">
              <a:extLst>
                <a:ext uri="{FF2B5EF4-FFF2-40B4-BE49-F238E27FC236}">
                  <a16:creationId xmlns:a16="http://schemas.microsoft.com/office/drawing/2014/main" id="{12156B76-DFCD-49AA-A9AD-DFBACA38C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7">
              <a:extLst>
                <a:ext uri="{FF2B5EF4-FFF2-40B4-BE49-F238E27FC236}">
                  <a16:creationId xmlns:a16="http://schemas.microsoft.com/office/drawing/2014/main" id="{7EF1E6E7-B7CD-4B35-8EE9-F52CCC44D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8">
              <a:extLst>
                <a:ext uri="{FF2B5EF4-FFF2-40B4-BE49-F238E27FC236}">
                  <a16:creationId xmlns:a16="http://schemas.microsoft.com/office/drawing/2014/main" id="{94E7C7D9-1F1E-4087-AE78-761B68F2E7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9">
              <a:extLst>
                <a:ext uri="{FF2B5EF4-FFF2-40B4-BE49-F238E27FC236}">
                  <a16:creationId xmlns:a16="http://schemas.microsoft.com/office/drawing/2014/main" id="{E47517AE-BBA3-4B18-A9BD-83CD07D21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0">
              <a:extLst>
                <a:ext uri="{FF2B5EF4-FFF2-40B4-BE49-F238E27FC236}">
                  <a16:creationId xmlns:a16="http://schemas.microsoft.com/office/drawing/2014/main" id="{F4051325-EBEF-4344-A4CC-49F77744B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1">
              <a:extLst>
                <a:ext uri="{FF2B5EF4-FFF2-40B4-BE49-F238E27FC236}">
                  <a16:creationId xmlns:a16="http://schemas.microsoft.com/office/drawing/2014/main" id="{7235D605-DD17-4462-B474-6738E7179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12">
              <a:extLst>
                <a:ext uri="{FF2B5EF4-FFF2-40B4-BE49-F238E27FC236}">
                  <a16:creationId xmlns:a16="http://schemas.microsoft.com/office/drawing/2014/main" id="{657CC61E-DD96-41BA-B085-84C90EC49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22">
              <a:extLst>
                <a:ext uri="{FF2B5EF4-FFF2-40B4-BE49-F238E27FC236}">
                  <a16:creationId xmlns:a16="http://schemas.microsoft.com/office/drawing/2014/main" id="{857D3EEF-4078-4676-917B-F3070FC19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3">
              <a:extLst>
                <a:ext uri="{FF2B5EF4-FFF2-40B4-BE49-F238E27FC236}">
                  <a16:creationId xmlns:a16="http://schemas.microsoft.com/office/drawing/2014/main" id="{F15F2B6D-8921-4572-AFF7-B16F7BFD1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30">
              <a:extLst>
                <a:ext uri="{FF2B5EF4-FFF2-40B4-BE49-F238E27FC236}">
                  <a16:creationId xmlns:a16="http://schemas.microsoft.com/office/drawing/2014/main" id="{407135EB-12CA-4F13-8616-4260B3AEB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31">
              <a:extLst>
                <a:ext uri="{FF2B5EF4-FFF2-40B4-BE49-F238E27FC236}">
                  <a16:creationId xmlns:a16="http://schemas.microsoft.com/office/drawing/2014/main" id="{E6ABF130-0A70-47FB-B0A6-941517252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32">
              <a:extLst>
                <a:ext uri="{FF2B5EF4-FFF2-40B4-BE49-F238E27FC236}">
                  <a16:creationId xmlns:a16="http://schemas.microsoft.com/office/drawing/2014/main" id="{DCA03EE3-3ED1-4BB4-8601-E961A47512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34">
              <a:extLst>
                <a:ext uri="{FF2B5EF4-FFF2-40B4-BE49-F238E27FC236}">
                  <a16:creationId xmlns:a16="http://schemas.microsoft.com/office/drawing/2014/main" id="{E893DE19-2373-4A52-BFE8-BC172C874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35">
              <a:extLst>
                <a:ext uri="{FF2B5EF4-FFF2-40B4-BE49-F238E27FC236}">
                  <a16:creationId xmlns:a16="http://schemas.microsoft.com/office/drawing/2014/main" id="{D6097AE9-64B2-41AF-AD89-F8871EDEE1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1">
              <a:extLst>
                <a:ext uri="{FF2B5EF4-FFF2-40B4-BE49-F238E27FC236}">
                  <a16:creationId xmlns:a16="http://schemas.microsoft.com/office/drawing/2014/main" id="{55F4A037-72C9-4995-8962-DA82FD85B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1">
              <a:extLst>
                <a:ext uri="{FF2B5EF4-FFF2-40B4-BE49-F238E27FC236}">
                  <a16:creationId xmlns:a16="http://schemas.microsoft.com/office/drawing/2014/main" id="{DA0EBE1F-4D76-45ED-9B2E-01E96D3C6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2">
              <a:extLst>
                <a:ext uri="{FF2B5EF4-FFF2-40B4-BE49-F238E27FC236}">
                  <a16:creationId xmlns:a16="http://schemas.microsoft.com/office/drawing/2014/main" id="{7292C33D-1740-4095-87C4-BD1973E91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93">
              <a:extLst>
                <a:ext uri="{FF2B5EF4-FFF2-40B4-BE49-F238E27FC236}">
                  <a16:creationId xmlns:a16="http://schemas.microsoft.com/office/drawing/2014/main" id="{5C8F3E42-C3E4-4A4A-83B4-CE1DBF9F6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94">
              <a:extLst>
                <a:ext uri="{FF2B5EF4-FFF2-40B4-BE49-F238E27FC236}">
                  <a16:creationId xmlns:a16="http://schemas.microsoft.com/office/drawing/2014/main" id="{9A8C524A-5C48-46E5-AABA-BB52FD09E6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95">
              <a:extLst>
                <a:ext uri="{FF2B5EF4-FFF2-40B4-BE49-F238E27FC236}">
                  <a16:creationId xmlns:a16="http://schemas.microsoft.com/office/drawing/2014/main" id="{65250488-D77F-426F-87A7-37D16513C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96">
              <a:extLst>
                <a:ext uri="{FF2B5EF4-FFF2-40B4-BE49-F238E27FC236}">
                  <a16:creationId xmlns:a16="http://schemas.microsoft.com/office/drawing/2014/main" id="{6CE28110-AA84-4808-9DAE-0AF5AACA0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97">
              <a:extLst>
                <a:ext uri="{FF2B5EF4-FFF2-40B4-BE49-F238E27FC236}">
                  <a16:creationId xmlns:a16="http://schemas.microsoft.com/office/drawing/2014/main" id="{49E53D01-F9B3-4E3B-8A4A-743188AA3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98">
              <a:extLst>
                <a:ext uri="{FF2B5EF4-FFF2-40B4-BE49-F238E27FC236}">
                  <a16:creationId xmlns:a16="http://schemas.microsoft.com/office/drawing/2014/main" id="{753A586F-DD7A-4BAB-9F94-98A31A32D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99">
              <a:extLst>
                <a:ext uri="{FF2B5EF4-FFF2-40B4-BE49-F238E27FC236}">
                  <a16:creationId xmlns:a16="http://schemas.microsoft.com/office/drawing/2014/main" id="{6CA14B16-41C3-4AFF-A4B1-D58E95F37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00">
              <a:extLst>
                <a:ext uri="{FF2B5EF4-FFF2-40B4-BE49-F238E27FC236}">
                  <a16:creationId xmlns:a16="http://schemas.microsoft.com/office/drawing/2014/main" id="{A063437A-7C4D-4BD1-A1B6-09880772E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01">
              <a:extLst>
                <a:ext uri="{FF2B5EF4-FFF2-40B4-BE49-F238E27FC236}">
                  <a16:creationId xmlns:a16="http://schemas.microsoft.com/office/drawing/2014/main" id="{08827B25-2BDB-4E01-B776-635F1CD0A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02">
              <a:extLst>
                <a:ext uri="{FF2B5EF4-FFF2-40B4-BE49-F238E27FC236}">
                  <a16:creationId xmlns:a16="http://schemas.microsoft.com/office/drawing/2014/main" id="{7CDFB702-6B14-4937-B6FA-E36CC536F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03">
              <a:extLst>
                <a:ext uri="{FF2B5EF4-FFF2-40B4-BE49-F238E27FC236}">
                  <a16:creationId xmlns:a16="http://schemas.microsoft.com/office/drawing/2014/main" id="{13A98F6B-DAF1-4A55-A11C-4131B024D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04">
              <a:extLst>
                <a:ext uri="{FF2B5EF4-FFF2-40B4-BE49-F238E27FC236}">
                  <a16:creationId xmlns:a16="http://schemas.microsoft.com/office/drawing/2014/main" id="{358438FE-A2DE-45AD-8434-73FBF428F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13">
              <a:extLst>
                <a:ext uri="{FF2B5EF4-FFF2-40B4-BE49-F238E27FC236}">
                  <a16:creationId xmlns:a16="http://schemas.microsoft.com/office/drawing/2014/main" id="{85EE32F1-64C4-4E9D-B398-A8EA095C0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14">
              <a:extLst>
                <a:ext uri="{FF2B5EF4-FFF2-40B4-BE49-F238E27FC236}">
                  <a16:creationId xmlns:a16="http://schemas.microsoft.com/office/drawing/2014/main" id="{A18CD3DB-B553-46CF-B1A5-E2C38D280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15">
              <a:extLst>
                <a:ext uri="{FF2B5EF4-FFF2-40B4-BE49-F238E27FC236}">
                  <a16:creationId xmlns:a16="http://schemas.microsoft.com/office/drawing/2014/main" id="{FC26DAEA-82AD-47EE-A06E-03AF26E34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17">
              <a:extLst>
                <a:ext uri="{FF2B5EF4-FFF2-40B4-BE49-F238E27FC236}">
                  <a16:creationId xmlns:a16="http://schemas.microsoft.com/office/drawing/2014/main" id="{40E81E75-FEB2-440E-B20D-EF58BEF16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18">
              <a:extLst>
                <a:ext uri="{FF2B5EF4-FFF2-40B4-BE49-F238E27FC236}">
                  <a16:creationId xmlns:a16="http://schemas.microsoft.com/office/drawing/2014/main" id="{D996965D-5EBB-401E-BA4B-C998B7F2F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19">
              <a:extLst>
                <a:ext uri="{FF2B5EF4-FFF2-40B4-BE49-F238E27FC236}">
                  <a16:creationId xmlns:a16="http://schemas.microsoft.com/office/drawing/2014/main" id="{3B706656-1021-4C99-BACC-897FD1D80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20">
              <a:extLst>
                <a:ext uri="{FF2B5EF4-FFF2-40B4-BE49-F238E27FC236}">
                  <a16:creationId xmlns:a16="http://schemas.microsoft.com/office/drawing/2014/main" id="{1F0447CC-0EBA-4FBD-9775-0D5C73F8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21">
              <a:extLst>
                <a:ext uri="{FF2B5EF4-FFF2-40B4-BE49-F238E27FC236}">
                  <a16:creationId xmlns:a16="http://schemas.microsoft.com/office/drawing/2014/main" id="{3F222D3B-0EC9-4DFE-BA46-0D3BAF99D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25">
              <a:extLst>
                <a:ext uri="{FF2B5EF4-FFF2-40B4-BE49-F238E27FC236}">
                  <a16:creationId xmlns:a16="http://schemas.microsoft.com/office/drawing/2014/main" id="{B9F416E6-83CB-419C-9116-5C6104E2D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26">
              <a:extLst>
                <a:ext uri="{FF2B5EF4-FFF2-40B4-BE49-F238E27FC236}">
                  <a16:creationId xmlns:a16="http://schemas.microsoft.com/office/drawing/2014/main" id="{9148592A-550E-4DB4-89AC-5161EBF81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27">
              <a:extLst>
                <a:ext uri="{FF2B5EF4-FFF2-40B4-BE49-F238E27FC236}">
                  <a16:creationId xmlns:a16="http://schemas.microsoft.com/office/drawing/2014/main" id="{A9E05F81-BDCF-47E2-93F0-9935E0C7B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28">
              <a:extLst>
                <a:ext uri="{FF2B5EF4-FFF2-40B4-BE49-F238E27FC236}">
                  <a16:creationId xmlns:a16="http://schemas.microsoft.com/office/drawing/2014/main" id="{B540A379-FDFF-4AE4-8223-5372BF83A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29">
              <a:extLst>
                <a:ext uri="{FF2B5EF4-FFF2-40B4-BE49-F238E27FC236}">
                  <a16:creationId xmlns:a16="http://schemas.microsoft.com/office/drawing/2014/main" id="{3781DC37-D544-4DDE-B699-40E98018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33">
              <a:extLst>
                <a:ext uri="{FF2B5EF4-FFF2-40B4-BE49-F238E27FC236}">
                  <a16:creationId xmlns:a16="http://schemas.microsoft.com/office/drawing/2014/main" id="{37B61BE7-0E88-4CD6-B2C1-D071387E3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36">
              <a:extLst>
                <a:ext uri="{FF2B5EF4-FFF2-40B4-BE49-F238E27FC236}">
                  <a16:creationId xmlns:a16="http://schemas.microsoft.com/office/drawing/2014/main" id="{FA4D7F9B-48D8-46BF-9674-7DCC7A08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37">
              <a:extLst>
                <a:ext uri="{FF2B5EF4-FFF2-40B4-BE49-F238E27FC236}">
                  <a16:creationId xmlns:a16="http://schemas.microsoft.com/office/drawing/2014/main" id="{A8639ED1-2BB2-4DC1-A412-F6869F8A8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38">
              <a:extLst>
                <a:ext uri="{FF2B5EF4-FFF2-40B4-BE49-F238E27FC236}">
                  <a16:creationId xmlns:a16="http://schemas.microsoft.com/office/drawing/2014/main" id="{3FA6F891-E488-4591-8523-551C4703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39">
              <a:extLst>
                <a:ext uri="{FF2B5EF4-FFF2-40B4-BE49-F238E27FC236}">
                  <a16:creationId xmlns:a16="http://schemas.microsoft.com/office/drawing/2014/main" id="{AEC77240-FB44-4D50-8D6D-4E1834AFA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40">
              <a:extLst>
                <a:ext uri="{FF2B5EF4-FFF2-40B4-BE49-F238E27FC236}">
                  <a16:creationId xmlns:a16="http://schemas.microsoft.com/office/drawing/2014/main" id="{1ABE735B-DB40-4EAA-A72C-E50AF872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42">
              <a:extLst>
                <a:ext uri="{FF2B5EF4-FFF2-40B4-BE49-F238E27FC236}">
                  <a16:creationId xmlns:a16="http://schemas.microsoft.com/office/drawing/2014/main" id="{50F237F0-01CE-4C59-8721-472367306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43">
              <a:extLst>
                <a:ext uri="{FF2B5EF4-FFF2-40B4-BE49-F238E27FC236}">
                  <a16:creationId xmlns:a16="http://schemas.microsoft.com/office/drawing/2014/main" id="{0A845637-A963-45DB-8F98-6C48FA285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44">
              <a:extLst>
                <a:ext uri="{FF2B5EF4-FFF2-40B4-BE49-F238E27FC236}">
                  <a16:creationId xmlns:a16="http://schemas.microsoft.com/office/drawing/2014/main" id="{25F80B55-686A-4601-934C-4CF9E717F1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45">
              <a:extLst>
                <a:ext uri="{FF2B5EF4-FFF2-40B4-BE49-F238E27FC236}">
                  <a16:creationId xmlns:a16="http://schemas.microsoft.com/office/drawing/2014/main" id="{66B29963-08E6-4EC5-8133-9DA751D7A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8">
              <a:extLst>
                <a:ext uri="{FF2B5EF4-FFF2-40B4-BE49-F238E27FC236}">
                  <a16:creationId xmlns:a16="http://schemas.microsoft.com/office/drawing/2014/main" id="{F1CB87C0-786F-4B26-9FE6-2F58FBDDE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8">
              <a:extLst>
                <a:ext uri="{FF2B5EF4-FFF2-40B4-BE49-F238E27FC236}">
                  <a16:creationId xmlns:a16="http://schemas.microsoft.com/office/drawing/2014/main" id="{2FBD3E8C-9910-43BC-A4EA-F16093BC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06">
              <a:extLst>
                <a:ext uri="{FF2B5EF4-FFF2-40B4-BE49-F238E27FC236}">
                  <a16:creationId xmlns:a16="http://schemas.microsoft.com/office/drawing/2014/main" id="{45C2E4F5-56C3-484B-A7F2-1302800D4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20">
              <a:extLst>
                <a:ext uri="{FF2B5EF4-FFF2-40B4-BE49-F238E27FC236}">
                  <a16:creationId xmlns:a16="http://schemas.microsoft.com/office/drawing/2014/main" id="{08728524-04CF-49D3-A572-1E6207B10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20">
              <a:extLst>
                <a:ext uri="{FF2B5EF4-FFF2-40B4-BE49-F238E27FC236}">
                  <a16:creationId xmlns:a16="http://schemas.microsoft.com/office/drawing/2014/main" id="{15810F8A-7376-4AF8-99AD-6902540F7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25">
              <a:extLst>
                <a:ext uri="{FF2B5EF4-FFF2-40B4-BE49-F238E27FC236}">
                  <a16:creationId xmlns:a16="http://schemas.microsoft.com/office/drawing/2014/main" id="{EA77E39F-5176-4F82-8344-30D223401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37">
              <a:extLst>
                <a:ext uri="{FF2B5EF4-FFF2-40B4-BE49-F238E27FC236}">
                  <a16:creationId xmlns:a16="http://schemas.microsoft.com/office/drawing/2014/main" id="{9FAB7086-53D6-4E95-97F5-DD7D3A7B0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6">
              <a:extLst>
                <a:ext uri="{FF2B5EF4-FFF2-40B4-BE49-F238E27FC236}">
                  <a16:creationId xmlns:a16="http://schemas.microsoft.com/office/drawing/2014/main" id="{6A7C36A3-B070-4CC7-AC26-BC719E139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05">
              <a:extLst>
                <a:ext uri="{FF2B5EF4-FFF2-40B4-BE49-F238E27FC236}">
                  <a16:creationId xmlns:a16="http://schemas.microsoft.com/office/drawing/2014/main" id="{7EB61FCE-E5FB-4AD5-BF43-910677A38E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06">
              <a:extLst>
                <a:ext uri="{FF2B5EF4-FFF2-40B4-BE49-F238E27FC236}">
                  <a16:creationId xmlns:a16="http://schemas.microsoft.com/office/drawing/2014/main" id="{9FCBB4AC-6E3B-4CA7-94EB-4CF231891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07">
              <a:extLst>
                <a:ext uri="{FF2B5EF4-FFF2-40B4-BE49-F238E27FC236}">
                  <a16:creationId xmlns:a16="http://schemas.microsoft.com/office/drawing/2014/main" id="{06BD593E-21BC-4A9D-B028-724AF8B0C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08">
              <a:extLst>
                <a:ext uri="{FF2B5EF4-FFF2-40B4-BE49-F238E27FC236}">
                  <a16:creationId xmlns:a16="http://schemas.microsoft.com/office/drawing/2014/main" id="{0F83AB8D-A6A8-4BE7-A614-DDAAACD45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09">
              <a:extLst>
                <a:ext uri="{FF2B5EF4-FFF2-40B4-BE49-F238E27FC236}">
                  <a16:creationId xmlns:a16="http://schemas.microsoft.com/office/drawing/2014/main" id="{2553886A-4F1B-4C51-B2AD-024C9E258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10">
              <a:extLst>
                <a:ext uri="{FF2B5EF4-FFF2-40B4-BE49-F238E27FC236}">
                  <a16:creationId xmlns:a16="http://schemas.microsoft.com/office/drawing/2014/main" id="{512C3BF7-BEBF-4E96-8A6F-EECEFC521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11">
              <a:extLst>
                <a:ext uri="{FF2B5EF4-FFF2-40B4-BE49-F238E27FC236}">
                  <a16:creationId xmlns:a16="http://schemas.microsoft.com/office/drawing/2014/main" id="{0412BA29-3F39-41B6-AB1F-0C9023643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12">
              <a:extLst>
                <a:ext uri="{FF2B5EF4-FFF2-40B4-BE49-F238E27FC236}">
                  <a16:creationId xmlns:a16="http://schemas.microsoft.com/office/drawing/2014/main" id="{69E58AD8-B6EF-47F1-AA30-A9FC059C9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22">
              <a:extLst>
                <a:ext uri="{FF2B5EF4-FFF2-40B4-BE49-F238E27FC236}">
                  <a16:creationId xmlns:a16="http://schemas.microsoft.com/office/drawing/2014/main" id="{B0E5997D-E0B3-4E19-B6DA-3E02C5CCF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30">
              <a:extLst>
                <a:ext uri="{FF2B5EF4-FFF2-40B4-BE49-F238E27FC236}">
                  <a16:creationId xmlns:a16="http://schemas.microsoft.com/office/drawing/2014/main" id="{A227B1A4-BA8D-4979-9DBA-490123074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31">
              <a:extLst>
                <a:ext uri="{FF2B5EF4-FFF2-40B4-BE49-F238E27FC236}">
                  <a16:creationId xmlns:a16="http://schemas.microsoft.com/office/drawing/2014/main" id="{92D0C8C5-2FCE-48EA-AFA0-7522A721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32">
              <a:extLst>
                <a:ext uri="{FF2B5EF4-FFF2-40B4-BE49-F238E27FC236}">
                  <a16:creationId xmlns:a16="http://schemas.microsoft.com/office/drawing/2014/main" id="{EA6C5939-766C-4E1F-8A58-72FBC21A6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34">
              <a:extLst>
                <a:ext uri="{FF2B5EF4-FFF2-40B4-BE49-F238E27FC236}">
                  <a16:creationId xmlns:a16="http://schemas.microsoft.com/office/drawing/2014/main" id="{61DA0ED5-C0D3-4071-B5E7-D5B2B6FF4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35">
              <a:extLst>
                <a:ext uri="{FF2B5EF4-FFF2-40B4-BE49-F238E27FC236}">
                  <a16:creationId xmlns:a16="http://schemas.microsoft.com/office/drawing/2014/main" id="{BDD2E128-BE7D-4EA8-8E77-7B5B9CCC2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41">
              <a:extLst>
                <a:ext uri="{FF2B5EF4-FFF2-40B4-BE49-F238E27FC236}">
                  <a16:creationId xmlns:a16="http://schemas.microsoft.com/office/drawing/2014/main" id="{750B2616-9EE1-43AE-B7CB-DA4F6CCEE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91">
              <a:extLst>
                <a:ext uri="{FF2B5EF4-FFF2-40B4-BE49-F238E27FC236}">
                  <a16:creationId xmlns:a16="http://schemas.microsoft.com/office/drawing/2014/main" id="{0AC4B33F-C732-4FCC-B52F-C11E85ADA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92">
              <a:extLst>
                <a:ext uri="{FF2B5EF4-FFF2-40B4-BE49-F238E27FC236}">
                  <a16:creationId xmlns:a16="http://schemas.microsoft.com/office/drawing/2014/main" id="{E062CFEF-AE55-4546-97CF-7E943CD1D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93">
              <a:extLst>
                <a:ext uri="{FF2B5EF4-FFF2-40B4-BE49-F238E27FC236}">
                  <a16:creationId xmlns:a16="http://schemas.microsoft.com/office/drawing/2014/main" id="{D04984F8-20EB-4C53-A767-AB7C05BFA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94">
              <a:extLst>
                <a:ext uri="{FF2B5EF4-FFF2-40B4-BE49-F238E27FC236}">
                  <a16:creationId xmlns:a16="http://schemas.microsoft.com/office/drawing/2014/main" id="{609633E8-AE09-48E0-8D51-26FC3FBF9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95">
              <a:extLst>
                <a:ext uri="{FF2B5EF4-FFF2-40B4-BE49-F238E27FC236}">
                  <a16:creationId xmlns:a16="http://schemas.microsoft.com/office/drawing/2014/main" id="{15BC1854-2495-4446-9303-0E20BADBC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96">
              <a:extLst>
                <a:ext uri="{FF2B5EF4-FFF2-40B4-BE49-F238E27FC236}">
                  <a16:creationId xmlns:a16="http://schemas.microsoft.com/office/drawing/2014/main" id="{2615ED7D-2DF7-4876-A659-00389A5E6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7">
              <a:extLst>
                <a:ext uri="{FF2B5EF4-FFF2-40B4-BE49-F238E27FC236}">
                  <a16:creationId xmlns:a16="http://schemas.microsoft.com/office/drawing/2014/main" id="{4C4BC464-2BA4-40E7-9000-0378E96DF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98">
              <a:extLst>
                <a:ext uri="{FF2B5EF4-FFF2-40B4-BE49-F238E27FC236}">
                  <a16:creationId xmlns:a16="http://schemas.microsoft.com/office/drawing/2014/main" id="{FF3F835C-73AF-4CF9-8315-C8C4B4212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99">
              <a:extLst>
                <a:ext uri="{FF2B5EF4-FFF2-40B4-BE49-F238E27FC236}">
                  <a16:creationId xmlns:a16="http://schemas.microsoft.com/office/drawing/2014/main" id="{943AFA6B-39EF-448C-B223-A9448C2D9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00">
              <a:extLst>
                <a:ext uri="{FF2B5EF4-FFF2-40B4-BE49-F238E27FC236}">
                  <a16:creationId xmlns:a16="http://schemas.microsoft.com/office/drawing/2014/main" id="{E4BB022F-62AC-4302-9FFC-212667D1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01">
              <a:extLst>
                <a:ext uri="{FF2B5EF4-FFF2-40B4-BE49-F238E27FC236}">
                  <a16:creationId xmlns:a16="http://schemas.microsoft.com/office/drawing/2014/main" id="{E30E711F-140F-44D9-9981-90FB23813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04">
              <a:extLst>
                <a:ext uri="{FF2B5EF4-FFF2-40B4-BE49-F238E27FC236}">
                  <a16:creationId xmlns:a16="http://schemas.microsoft.com/office/drawing/2014/main" id="{2DFFFEC1-94EF-466E-9D8F-2DAE718BF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13">
              <a:extLst>
                <a:ext uri="{FF2B5EF4-FFF2-40B4-BE49-F238E27FC236}">
                  <a16:creationId xmlns:a16="http://schemas.microsoft.com/office/drawing/2014/main" id="{2FF5B1D4-119A-4920-989F-FFFB1EE82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14">
              <a:extLst>
                <a:ext uri="{FF2B5EF4-FFF2-40B4-BE49-F238E27FC236}">
                  <a16:creationId xmlns:a16="http://schemas.microsoft.com/office/drawing/2014/main" id="{B709F103-BD15-4068-920D-B9A46EA17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15">
              <a:extLst>
                <a:ext uri="{FF2B5EF4-FFF2-40B4-BE49-F238E27FC236}">
                  <a16:creationId xmlns:a16="http://schemas.microsoft.com/office/drawing/2014/main" id="{DC061078-15EF-4778-A596-02EA02B1E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20">
              <a:extLst>
                <a:ext uri="{FF2B5EF4-FFF2-40B4-BE49-F238E27FC236}">
                  <a16:creationId xmlns:a16="http://schemas.microsoft.com/office/drawing/2014/main" id="{EE79EDC1-F939-4440-83F2-A90A574E4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21">
              <a:extLst>
                <a:ext uri="{FF2B5EF4-FFF2-40B4-BE49-F238E27FC236}">
                  <a16:creationId xmlns:a16="http://schemas.microsoft.com/office/drawing/2014/main" id="{8B33F093-3FF1-4C9B-8FAB-6D855C4CB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25">
              <a:extLst>
                <a:ext uri="{FF2B5EF4-FFF2-40B4-BE49-F238E27FC236}">
                  <a16:creationId xmlns:a16="http://schemas.microsoft.com/office/drawing/2014/main" id="{7EFECBDB-303F-431E-BC83-E2E16B089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26">
              <a:extLst>
                <a:ext uri="{FF2B5EF4-FFF2-40B4-BE49-F238E27FC236}">
                  <a16:creationId xmlns:a16="http://schemas.microsoft.com/office/drawing/2014/main" id="{B3E9BFBF-E135-4446-85C2-61527D822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27">
              <a:extLst>
                <a:ext uri="{FF2B5EF4-FFF2-40B4-BE49-F238E27FC236}">
                  <a16:creationId xmlns:a16="http://schemas.microsoft.com/office/drawing/2014/main" id="{009062F1-2D2C-4220-9873-ABF43541B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28">
              <a:extLst>
                <a:ext uri="{FF2B5EF4-FFF2-40B4-BE49-F238E27FC236}">
                  <a16:creationId xmlns:a16="http://schemas.microsoft.com/office/drawing/2014/main" id="{108E096B-420A-47C6-8786-8E87E07D2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29">
              <a:extLst>
                <a:ext uri="{FF2B5EF4-FFF2-40B4-BE49-F238E27FC236}">
                  <a16:creationId xmlns:a16="http://schemas.microsoft.com/office/drawing/2014/main" id="{4C5DE157-19C8-4318-88B7-742F399D7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33">
              <a:extLst>
                <a:ext uri="{FF2B5EF4-FFF2-40B4-BE49-F238E27FC236}">
                  <a16:creationId xmlns:a16="http://schemas.microsoft.com/office/drawing/2014/main" id="{EFCB9B7D-2FBB-42F4-BA98-B26567393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36">
              <a:extLst>
                <a:ext uri="{FF2B5EF4-FFF2-40B4-BE49-F238E27FC236}">
                  <a16:creationId xmlns:a16="http://schemas.microsoft.com/office/drawing/2014/main" id="{831D4F43-19D1-4C63-89FA-72633719D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37">
              <a:extLst>
                <a:ext uri="{FF2B5EF4-FFF2-40B4-BE49-F238E27FC236}">
                  <a16:creationId xmlns:a16="http://schemas.microsoft.com/office/drawing/2014/main" id="{44EC65A3-B219-4D2F-BFDE-7797070A1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38">
              <a:extLst>
                <a:ext uri="{FF2B5EF4-FFF2-40B4-BE49-F238E27FC236}">
                  <a16:creationId xmlns:a16="http://schemas.microsoft.com/office/drawing/2014/main" id="{292A1F7B-6CAB-41B5-AE51-5EC013B18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40">
              <a:extLst>
                <a:ext uri="{FF2B5EF4-FFF2-40B4-BE49-F238E27FC236}">
                  <a16:creationId xmlns:a16="http://schemas.microsoft.com/office/drawing/2014/main" id="{E0C0EA95-D243-4A8D-B51C-0C531755D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42">
              <a:extLst>
                <a:ext uri="{FF2B5EF4-FFF2-40B4-BE49-F238E27FC236}">
                  <a16:creationId xmlns:a16="http://schemas.microsoft.com/office/drawing/2014/main" id="{A832F085-64AC-4999-A359-3767A6967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25">
              <a:extLst>
                <a:ext uri="{FF2B5EF4-FFF2-40B4-BE49-F238E27FC236}">
                  <a16:creationId xmlns:a16="http://schemas.microsoft.com/office/drawing/2014/main" id="{0246ED4F-C81B-4969-A3B1-CE1D1EECF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37">
              <a:extLst>
                <a:ext uri="{FF2B5EF4-FFF2-40B4-BE49-F238E27FC236}">
                  <a16:creationId xmlns:a16="http://schemas.microsoft.com/office/drawing/2014/main" id="{2BA3B956-0A2B-4B75-9DC8-7F3A13CE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62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7790C-874D-E380-44CC-F6727BEC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94" y="210690"/>
            <a:ext cx="9634011" cy="80740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учителів природничого напрямку</a:t>
            </a:r>
            <a:endParaRPr lang="uk-UA" sz="3600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CDFA4851-EC36-BA5C-A38E-757A36F5B6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710610"/>
              </p:ext>
            </p:extLst>
          </p:nvPr>
        </p:nvGraphicFramePr>
        <p:xfrm>
          <a:off x="190722" y="1018095"/>
          <a:ext cx="11630488" cy="5373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7622">
                  <a:extLst>
                    <a:ext uri="{9D8B030D-6E8A-4147-A177-3AD203B41FA5}">
                      <a16:colId xmlns:a16="http://schemas.microsoft.com/office/drawing/2014/main" val="1150224556"/>
                    </a:ext>
                  </a:extLst>
                </a:gridCol>
                <a:gridCol w="2907622">
                  <a:extLst>
                    <a:ext uri="{9D8B030D-6E8A-4147-A177-3AD203B41FA5}">
                      <a16:colId xmlns:a16="http://schemas.microsoft.com/office/drawing/2014/main" val="2270308342"/>
                    </a:ext>
                  </a:extLst>
                </a:gridCol>
                <a:gridCol w="2907622">
                  <a:extLst>
                    <a:ext uri="{9D8B030D-6E8A-4147-A177-3AD203B41FA5}">
                      <a16:colId xmlns:a16="http://schemas.microsoft.com/office/drawing/2014/main" val="1666620451"/>
                    </a:ext>
                  </a:extLst>
                </a:gridCol>
                <a:gridCol w="2907622">
                  <a:extLst>
                    <a:ext uri="{9D8B030D-6E8A-4147-A177-3AD203B41FA5}">
                      <a16:colId xmlns:a16="http://schemas.microsoft.com/office/drawing/2014/main" val="2727840467"/>
                    </a:ext>
                  </a:extLst>
                </a:gridCol>
              </a:tblGrid>
              <a:tr h="479757">
                <a:tc>
                  <a:txBody>
                    <a:bodyPr/>
                    <a:lstStyle/>
                    <a:p>
                      <a:pPr algn="ctr"/>
                      <a:r>
                        <a:rPr lang="uk-UA" sz="2400" b="1" u="sng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Засідання №1</a:t>
                      </a:r>
                      <a:endParaRPr lang="uk-UA" sz="24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Засідання №2</a:t>
                      </a:r>
                      <a:endParaRPr kumimoji="0" lang="uk-UA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Засідання №3</a:t>
                      </a:r>
                      <a:endParaRPr kumimoji="0" lang="uk-UA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Засідання №4</a:t>
                      </a:r>
                      <a:endParaRPr kumimoji="0" lang="uk-UA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uLnTx/>
                        <a:uFillTx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15397"/>
                  </a:ext>
                </a:extLst>
              </a:tr>
              <a:tr h="4893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u="sng" dirty="0">
                          <a:latin typeface="Times New Roman"/>
                          <a:ea typeface="Calibri"/>
                          <a:cs typeface="Times New Roman"/>
                        </a:rPr>
                        <a:t>(серпень) </a:t>
                      </a:r>
                      <a:r>
                        <a:rPr lang="uk-UA" sz="2400" b="0" u="none" dirty="0">
                          <a:latin typeface="Times New Roman"/>
                          <a:ea typeface="Calibri"/>
                          <a:cs typeface="Times New Roman"/>
                        </a:rPr>
                        <a:t>на базі </a:t>
                      </a:r>
                      <a:r>
                        <a:rPr lang="uk-UA" sz="2400" b="0" u="none" dirty="0" err="1">
                          <a:latin typeface="Times New Roman"/>
                          <a:ea typeface="Calibri"/>
                          <a:cs typeface="Times New Roman"/>
                        </a:rPr>
                        <a:t>Їжівського</a:t>
                      </a:r>
                      <a:r>
                        <a:rPr lang="uk-UA" sz="2400" b="0" u="none" dirty="0">
                          <a:latin typeface="Times New Roman"/>
                          <a:ea typeface="Calibri"/>
                          <a:cs typeface="Times New Roman"/>
                        </a:rPr>
                        <a:t> ліцею 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uk-UA" sz="2000" b="1" i="1" dirty="0">
                          <a:latin typeface="Times New Roman"/>
                          <a:ea typeface="Calibri"/>
                          <a:cs typeface="Times New Roman"/>
                        </a:rPr>
                        <a:t>Педагогічні обговорення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uk-UA" sz="2000" b="1" dirty="0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r>
                        <a:rPr lang="uk-UA" sz="2000" b="0" dirty="0">
                          <a:latin typeface="Times New Roman"/>
                          <a:ea typeface="Calibri"/>
                          <a:cs typeface="Times New Roman"/>
                        </a:rPr>
                        <a:t>: Розвиток предметно-методичних та професійних </a:t>
                      </a:r>
                      <a:r>
                        <a:rPr lang="uk-UA" sz="2000" b="0" dirty="0" err="1">
                          <a:latin typeface="Times New Roman"/>
                          <a:ea typeface="Calibri"/>
                          <a:cs typeface="Times New Roman"/>
                        </a:rPr>
                        <a:t>компетентностей</a:t>
                      </a:r>
                      <a:r>
                        <a:rPr lang="uk-UA" sz="2000" b="0" dirty="0">
                          <a:latin typeface="Times New Roman"/>
                          <a:ea typeface="Calibri"/>
                          <a:cs typeface="Times New Roman"/>
                        </a:rPr>
                        <a:t>  педагогів як засіб підвищення предметних та ключових </a:t>
                      </a:r>
                      <a:r>
                        <a:rPr lang="uk-UA" sz="2000" b="0" dirty="0" err="1">
                          <a:latin typeface="Times New Roman"/>
                          <a:ea typeface="Calibri"/>
                          <a:cs typeface="Times New Roman"/>
                        </a:rPr>
                        <a:t>компетентностей</a:t>
                      </a:r>
                      <a:r>
                        <a:rPr lang="uk-UA" sz="2000" b="0" dirty="0">
                          <a:latin typeface="Times New Roman"/>
                          <a:ea typeface="Calibri"/>
                          <a:cs typeface="Times New Roman"/>
                        </a:rPr>
                        <a:t> учнів</a:t>
                      </a:r>
                      <a:r>
                        <a:rPr lang="uk-UA" sz="3600" b="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uk-UA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000" b="1" i="1" dirty="0">
                          <a:latin typeface="Times New Roman"/>
                          <a:ea typeface="Calibri"/>
                          <a:cs typeface="Times New Roman"/>
                        </a:rPr>
                        <a:t>Педагогічна майстерня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На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базі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Чудейського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ліцею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№1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000" b="1" dirty="0">
                          <a:latin typeface="Times New Roman"/>
                          <a:ea typeface="Calibri"/>
                        </a:rPr>
                        <a:t>Тема.</a:t>
                      </a:r>
                      <a:r>
                        <a:rPr lang="uk-UA" sz="200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uk-UA" sz="2000" b="0" dirty="0">
                          <a:latin typeface="Times New Roman"/>
                          <a:ea typeface="Calibri"/>
                        </a:rPr>
                        <a:t>Проблема розвитку творчості вчителів та </a:t>
                      </a:r>
                      <a:r>
                        <a:rPr lang="ru-RU" sz="2000" b="0" dirty="0" err="1">
                          <a:latin typeface="Times New Roman"/>
                          <a:ea typeface="Calibri"/>
                        </a:rPr>
                        <a:t>здобувачів</a:t>
                      </a:r>
                      <a:r>
                        <a:rPr lang="ru-RU" sz="2000" b="0" dirty="0"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2000" b="0" dirty="0" err="1">
                          <a:latin typeface="Times New Roman"/>
                          <a:ea typeface="Calibri"/>
                        </a:rPr>
                        <a:t>освіти</a:t>
                      </a:r>
                      <a:r>
                        <a:rPr lang="uk-UA" sz="2000" b="0" dirty="0">
                          <a:latin typeface="Times New Roman"/>
                          <a:ea typeface="Calibri"/>
                        </a:rPr>
                        <a:t> в умовах соціалізації особистості</a:t>
                      </a:r>
                      <a:endParaRPr lang="uk-UA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latin typeface="Times New Roman"/>
                          <a:ea typeface="Times New Roman"/>
                          <a:cs typeface="Times New Roman"/>
                        </a:rPr>
                        <a:t>У відділі освіти Чудейської ТГ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Порядок денний: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uk-UA" sz="2000" b="0" dirty="0">
                          <a:latin typeface="Times New Roman"/>
                          <a:ea typeface="Times New Roman"/>
                          <a:cs typeface="Times New Roman"/>
                        </a:rPr>
                        <a:t>Щодо вибору МНП та підручників з природничої освітньої галузі для 5 класу НУШ.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latin typeface="Times New Roman"/>
                          <a:ea typeface="Times New Roman"/>
                          <a:cs typeface="Times New Roman"/>
                        </a:rPr>
                        <a:t>2. Щодо вибору МНП та підручників з </a:t>
                      </a:r>
                      <a:r>
                        <a:rPr lang="uk-UA" sz="2000" b="0" dirty="0" err="1">
                          <a:latin typeface="Times New Roman"/>
                          <a:ea typeface="Times New Roman"/>
                          <a:cs typeface="Times New Roman"/>
                        </a:rPr>
                        <a:t>здоров’язбережувальної</a:t>
                      </a:r>
                      <a:r>
                        <a:rPr lang="uk-UA" sz="2000" b="0" dirty="0">
                          <a:latin typeface="Times New Roman"/>
                          <a:ea typeface="Times New Roman"/>
                          <a:cs typeface="Times New Roman"/>
                        </a:rPr>
                        <a:t> освітньої галузі для 5 класу НУШ.</a:t>
                      </a:r>
                      <a:endParaRPr lang="ru-RU" sz="16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000" b="1" u="sng" dirty="0">
                          <a:latin typeface="Times New Roman"/>
                          <a:ea typeface="Calibri"/>
                          <a:cs typeface="Times New Roman"/>
                        </a:rPr>
                        <a:t>Засідання № 5 (травень) </a:t>
                      </a:r>
                      <a:r>
                        <a:rPr lang="uk-UA" sz="2000" b="0" u="none" dirty="0">
                          <a:latin typeface="Times New Roman"/>
                          <a:ea typeface="Calibri"/>
                          <a:cs typeface="Times New Roman"/>
                        </a:rPr>
                        <a:t>в режимі онлайн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uk-UA" sz="2000" b="1" dirty="0">
                          <a:latin typeface="Times New Roman"/>
                          <a:ea typeface="Calibri"/>
                          <a:cs typeface="Times New Roman"/>
                        </a:rPr>
                        <a:t>Інформаційна скринька</a:t>
                      </a:r>
                      <a:b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uk-UA" sz="2000" b="1" dirty="0" err="1">
                          <a:latin typeface="Times New Roman"/>
                          <a:ea typeface="Calibri"/>
                          <a:cs typeface="Times New Roman"/>
                        </a:rPr>
                        <a:t>Тема:</a:t>
                      </a:r>
                      <a:r>
                        <a:rPr lang="uk-UA" sz="2000" b="0" dirty="0" err="1">
                          <a:latin typeface="Times New Roman"/>
                          <a:ea typeface="Calibri"/>
                          <a:cs typeface="Times New Roman"/>
                        </a:rPr>
                        <a:t>Підсумки</a:t>
                      </a:r>
                      <a:r>
                        <a:rPr lang="uk-UA" sz="2000" b="0" dirty="0">
                          <a:latin typeface="Times New Roman"/>
                          <a:ea typeface="Calibri"/>
                          <a:cs typeface="Times New Roman"/>
                        </a:rPr>
                        <a:t> роботи методичного об’єднання природничого  циклу за 20</a:t>
                      </a:r>
                      <a:r>
                        <a:rPr lang="ru-RU" sz="2000" b="0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uk-UA" sz="2000" b="0" dirty="0">
                          <a:latin typeface="Times New Roman"/>
                          <a:ea typeface="Calibri"/>
                          <a:cs typeface="Times New Roman"/>
                        </a:rPr>
                        <a:t>-202</a:t>
                      </a:r>
                      <a:r>
                        <a:rPr lang="ru-RU" sz="2000" b="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2000" b="0" dirty="0">
                          <a:latin typeface="Times New Roman"/>
                          <a:ea typeface="Calibri"/>
                          <a:cs typeface="Times New Roman"/>
                        </a:rPr>
                        <a:t> н</a:t>
                      </a:r>
                      <a:r>
                        <a:rPr lang="ru-RU" sz="2000" b="0" dirty="0" err="1">
                          <a:latin typeface="Times New Roman"/>
                          <a:ea typeface="Calibri"/>
                          <a:cs typeface="Times New Roman"/>
                        </a:rPr>
                        <a:t>авчальний</a:t>
                      </a:r>
                      <a:r>
                        <a:rPr lang="ru-RU" sz="2000" b="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000" b="0" dirty="0">
                          <a:latin typeface="Times New Roman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2000" b="0" dirty="0" err="1">
                          <a:latin typeface="Times New Roman"/>
                          <a:ea typeface="Calibri"/>
                          <a:cs typeface="Times New Roman"/>
                        </a:rPr>
                        <a:t>ік</a:t>
                      </a:r>
                      <a:r>
                        <a:rPr lang="uk-UA" sz="2000" b="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uk-UA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8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7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AFD227-869A-489C-A9B5-3F0498DF3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5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6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08AD7777-CEFB-4FC6-ADC3-84B0776FB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C199AA6-C640-43C5-B2E4-ABA25685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760E5DB-E6B7-42AF-89B9-F38DF0B04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0828"/>
            <a:ext cx="12192000" cy="259717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D3A0B-2DAA-D063-2C13-07D0BFE4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053" y="4957879"/>
            <a:ext cx="10348181" cy="14825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uk-UA" sz="4400" dirty="0"/>
              <a:t>Засідання ТММО в закладах освіти громади </a:t>
            </a:r>
            <a:endParaRPr lang="en-US" sz="4400" dirty="0"/>
          </a:p>
        </p:txBody>
      </p:sp>
      <p:pic>
        <p:nvPicPr>
          <p:cNvPr id="4" name="Picture 3" descr="C:\Users\Mikailo\Desktop\20210820_100524 (1).jpg">
            <a:extLst>
              <a:ext uri="{FF2B5EF4-FFF2-40B4-BE49-F238E27FC236}">
                <a16:creationId xmlns:a16="http://schemas.microsoft.com/office/drawing/2014/main" id="{92F180FE-2D9D-1AAF-745E-CB27FBE89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511" y="1024655"/>
            <a:ext cx="3232879" cy="24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kailo\Desktop\изображение_viber_2021-12-16_11-22-22-256.jpg">
            <a:extLst>
              <a:ext uri="{FF2B5EF4-FFF2-40B4-BE49-F238E27FC236}">
                <a16:creationId xmlns:a16="http://schemas.microsoft.com/office/drawing/2014/main" id="{30021ED8-BC6B-3DF5-6E0B-432601809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3019" y="1058944"/>
            <a:ext cx="3202344" cy="24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ikailo\Desktop\IMG-f0d730bf0b2704317a9206a6c8dec26d-V.jpg">
            <a:extLst>
              <a:ext uri="{FF2B5EF4-FFF2-40B4-BE49-F238E27FC236}">
                <a16:creationId xmlns:a16="http://schemas.microsoft.com/office/drawing/2014/main" id="{C417213D-5CF7-A0CF-0151-E21CED02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2666" y="1107642"/>
            <a:ext cx="3655045" cy="235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33E076B8-00DB-4829-A772-EE29A5062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" y="4035487"/>
            <a:ext cx="12186405" cy="599027"/>
            <a:chOff x="5599" y="4035487"/>
            <a:chExt cx="12243348" cy="599027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4F3BCAD0-4607-4CBF-9958-CE264AC75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38465" y="4468860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5">
              <a:extLst>
                <a:ext uri="{FF2B5EF4-FFF2-40B4-BE49-F238E27FC236}">
                  <a16:creationId xmlns:a16="http://schemas.microsoft.com/office/drawing/2014/main" id="{2D1F4814-558A-4D02-B034-F7CC01552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4027" y="404067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6">
              <a:extLst>
                <a:ext uri="{FF2B5EF4-FFF2-40B4-BE49-F238E27FC236}">
                  <a16:creationId xmlns:a16="http://schemas.microsoft.com/office/drawing/2014/main" id="{835EB1C5-0DDB-421A-803C-3CFE5F7F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6290" y="405210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7">
              <a:extLst>
                <a:ext uri="{FF2B5EF4-FFF2-40B4-BE49-F238E27FC236}">
                  <a16:creationId xmlns:a16="http://schemas.microsoft.com/office/drawing/2014/main" id="{B6B3B0BC-A06D-436E-B4D7-B6BEA3DAE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04165" y="412880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8">
              <a:extLst>
                <a:ext uri="{FF2B5EF4-FFF2-40B4-BE49-F238E27FC236}">
                  <a16:creationId xmlns:a16="http://schemas.microsoft.com/office/drawing/2014/main" id="{698DE96A-6B82-4A16-8C85-8020EE25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9517" y="4064340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9">
              <a:extLst>
                <a:ext uri="{FF2B5EF4-FFF2-40B4-BE49-F238E27FC236}">
                  <a16:creationId xmlns:a16="http://schemas.microsoft.com/office/drawing/2014/main" id="{2DD94D86-59BB-46E4-9429-726123FAF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71592" y="4067606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0">
              <a:extLst>
                <a:ext uri="{FF2B5EF4-FFF2-40B4-BE49-F238E27FC236}">
                  <a16:creationId xmlns:a16="http://schemas.microsoft.com/office/drawing/2014/main" id="{EBD00B65-96F1-4A77-B92B-205AD79F5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40568" y="4069354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1">
              <a:extLst>
                <a:ext uri="{FF2B5EF4-FFF2-40B4-BE49-F238E27FC236}">
                  <a16:creationId xmlns:a16="http://schemas.microsoft.com/office/drawing/2014/main" id="{C79B5315-031A-45A8-A63F-189B407B5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12831" y="4079846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12">
              <a:extLst>
                <a:ext uri="{FF2B5EF4-FFF2-40B4-BE49-F238E27FC236}">
                  <a16:creationId xmlns:a16="http://schemas.microsoft.com/office/drawing/2014/main" id="{22D6FECA-5D06-4A25-BB48-C8BA769C8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0890" y="4035487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22">
              <a:extLst>
                <a:ext uri="{FF2B5EF4-FFF2-40B4-BE49-F238E27FC236}">
                  <a16:creationId xmlns:a16="http://schemas.microsoft.com/office/drawing/2014/main" id="{EA1880C6-7CF7-4FB1-9D31-274E7A364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7982" y="4369565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23">
              <a:extLst>
                <a:ext uri="{FF2B5EF4-FFF2-40B4-BE49-F238E27FC236}">
                  <a16:creationId xmlns:a16="http://schemas.microsoft.com/office/drawing/2014/main" id="{6F5ADCD7-6983-443B-8CB3-23E5E0B35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124" y="4338963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0">
              <a:extLst>
                <a:ext uri="{FF2B5EF4-FFF2-40B4-BE49-F238E27FC236}">
                  <a16:creationId xmlns:a16="http://schemas.microsoft.com/office/drawing/2014/main" id="{CC56252F-397B-4E77-9A84-26B0A2391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475" y="433580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1">
              <a:extLst>
                <a:ext uri="{FF2B5EF4-FFF2-40B4-BE49-F238E27FC236}">
                  <a16:creationId xmlns:a16="http://schemas.microsoft.com/office/drawing/2014/main" id="{8F80EA85-BFDF-472A-A767-594468E23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8617" y="4366709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2">
              <a:extLst>
                <a:ext uri="{FF2B5EF4-FFF2-40B4-BE49-F238E27FC236}">
                  <a16:creationId xmlns:a16="http://schemas.microsoft.com/office/drawing/2014/main" id="{8AB6AE74-F08E-4894-A9F3-BADD3AD1C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86093" y="4408127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34">
              <a:extLst>
                <a:ext uri="{FF2B5EF4-FFF2-40B4-BE49-F238E27FC236}">
                  <a16:creationId xmlns:a16="http://schemas.microsoft.com/office/drawing/2014/main" id="{403235A5-7108-4159-B97C-FFEC9504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2390" y="4414096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5">
              <a:extLst>
                <a:ext uri="{FF2B5EF4-FFF2-40B4-BE49-F238E27FC236}">
                  <a16:creationId xmlns:a16="http://schemas.microsoft.com/office/drawing/2014/main" id="{6411B5FF-9248-4D0E-B7FB-DA2C6AB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430" y="432019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1">
              <a:extLst>
                <a:ext uri="{FF2B5EF4-FFF2-40B4-BE49-F238E27FC236}">
                  <a16:creationId xmlns:a16="http://schemas.microsoft.com/office/drawing/2014/main" id="{1F651B2C-B600-416E-9C86-6190AD9F8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3320" y="4394603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63454AB1-9C6D-42DE-B95E-D1D081125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04818" y="4127559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2">
              <a:extLst>
                <a:ext uri="{FF2B5EF4-FFF2-40B4-BE49-F238E27FC236}">
                  <a16:creationId xmlns:a16="http://schemas.microsoft.com/office/drawing/2014/main" id="{4D1758F3-59E2-4222-BD79-8A2721AEC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48939" y="4064339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3">
              <a:extLst>
                <a:ext uri="{FF2B5EF4-FFF2-40B4-BE49-F238E27FC236}">
                  <a16:creationId xmlns:a16="http://schemas.microsoft.com/office/drawing/2014/main" id="{A555DCE3-F779-48A9-A413-F24AEB8EE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0677" y="4086897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73F2406C-1397-4B3B-9410-524740929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61384" y="417298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5">
              <a:extLst>
                <a:ext uri="{FF2B5EF4-FFF2-40B4-BE49-F238E27FC236}">
                  <a16:creationId xmlns:a16="http://schemas.microsoft.com/office/drawing/2014/main" id="{6F9490A8-70A6-42EF-8F3A-B2E96AAA3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43753" y="411709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6">
              <a:extLst>
                <a:ext uri="{FF2B5EF4-FFF2-40B4-BE49-F238E27FC236}">
                  <a16:creationId xmlns:a16="http://schemas.microsoft.com/office/drawing/2014/main" id="{621DECC7-63F5-4DDD-9220-6CEB0B01B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62160" y="4123618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7">
              <a:extLst>
                <a:ext uri="{FF2B5EF4-FFF2-40B4-BE49-F238E27FC236}">
                  <a16:creationId xmlns:a16="http://schemas.microsoft.com/office/drawing/2014/main" id="{3939FE02-1BEF-4D7C-A5E6-C1950F6F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55828" y="4126066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8">
              <a:extLst>
                <a:ext uri="{FF2B5EF4-FFF2-40B4-BE49-F238E27FC236}">
                  <a16:creationId xmlns:a16="http://schemas.microsoft.com/office/drawing/2014/main" id="{50217C40-39A3-4B24-91EA-7BD098A48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7420" y="4126066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9">
              <a:extLst>
                <a:ext uri="{FF2B5EF4-FFF2-40B4-BE49-F238E27FC236}">
                  <a16:creationId xmlns:a16="http://schemas.microsoft.com/office/drawing/2014/main" id="{BB7A270F-8016-44CE-AF7E-0B7B05AF4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30605" y="412606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0">
              <a:extLst>
                <a:ext uri="{FF2B5EF4-FFF2-40B4-BE49-F238E27FC236}">
                  <a16:creationId xmlns:a16="http://schemas.microsoft.com/office/drawing/2014/main" id="{99F2E142-4F59-4799-BF87-6E2DDEB07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82953" y="4126065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1">
              <a:extLst>
                <a:ext uri="{FF2B5EF4-FFF2-40B4-BE49-F238E27FC236}">
                  <a16:creationId xmlns:a16="http://schemas.microsoft.com/office/drawing/2014/main" id="{218080F0-2F72-4F46-AAE4-028D6C910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80166" y="4132595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2">
              <a:extLst>
                <a:ext uri="{FF2B5EF4-FFF2-40B4-BE49-F238E27FC236}">
                  <a16:creationId xmlns:a16="http://schemas.microsoft.com/office/drawing/2014/main" id="{9B56C6A9-19CD-447F-811B-BDC9E88D0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40358" y="413590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3">
              <a:extLst>
                <a:ext uri="{FF2B5EF4-FFF2-40B4-BE49-F238E27FC236}">
                  <a16:creationId xmlns:a16="http://schemas.microsoft.com/office/drawing/2014/main" id="{DA526FAE-F8B0-4B2F-AB07-9DC9E26AA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20251" y="41415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4">
              <a:extLst>
                <a:ext uri="{FF2B5EF4-FFF2-40B4-BE49-F238E27FC236}">
                  <a16:creationId xmlns:a16="http://schemas.microsoft.com/office/drawing/2014/main" id="{4ECECD11-8BB3-4354-92E2-A4DA50F7D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517" y="4141570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3">
              <a:extLst>
                <a:ext uri="{FF2B5EF4-FFF2-40B4-BE49-F238E27FC236}">
                  <a16:creationId xmlns:a16="http://schemas.microsoft.com/office/drawing/2014/main" id="{DCC98544-3E47-4D98-BB92-8F6F54B30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57738" y="4187267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4">
              <a:extLst>
                <a:ext uri="{FF2B5EF4-FFF2-40B4-BE49-F238E27FC236}">
                  <a16:creationId xmlns:a16="http://schemas.microsoft.com/office/drawing/2014/main" id="{E98AE610-634B-4071-BFF2-9D5056517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4192" y="4187267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5">
              <a:extLst>
                <a:ext uri="{FF2B5EF4-FFF2-40B4-BE49-F238E27FC236}">
                  <a16:creationId xmlns:a16="http://schemas.microsoft.com/office/drawing/2014/main" id="{27AEB32E-1BE1-44CA-98D9-E13BF316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87046" y="419298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7">
              <a:extLst>
                <a:ext uri="{FF2B5EF4-FFF2-40B4-BE49-F238E27FC236}">
                  <a16:creationId xmlns:a16="http://schemas.microsoft.com/office/drawing/2014/main" id="{48E6713F-5BD9-4F45-9A49-FFF08667B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2283" y="4205221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8">
              <a:extLst>
                <a:ext uri="{FF2B5EF4-FFF2-40B4-BE49-F238E27FC236}">
                  <a16:creationId xmlns:a16="http://schemas.microsoft.com/office/drawing/2014/main" id="{BB3A489A-B2E2-48E4-9FBE-55B3ED7AF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7" y="4208484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9">
              <a:extLst>
                <a:ext uri="{FF2B5EF4-FFF2-40B4-BE49-F238E27FC236}">
                  <a16:creationId xmlns:a16="http://schemas.microsoft.com/office/drawing/2014/main" id="{094A9D19-E8B9-4F36-8D6D-77331106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59792" y="4149209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0">
              <a:extLst>
                <a:ext uri="{FF2B5EF4-FFF2-40B4-BE49-F238E27FC236}">
                  <a16:creationId xmlns:a16="http://schemas.microsoft.com/office/drawing/2014/main" id="{BF289452-AF82-4B62-9C48-CA83DEDF6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28456" y="4451168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1">
              <a:extLst>
                <a:ext uri="{FF2B5EF4-FFF2-40B4-BE49-F238E27FC236}">
                  <a16:creationId xmlns:a16="http://schemas.microsoft.com/office/drawing/2014/main" id="{0AE3B059-4604-4A43-B0C3-537E30465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42666" y="4462159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25">
              <a:extLst>
                <a:ext uri="{FF2B5EF4-FFF2-40B4-BE49-F238E27FC236}">
                  <a16:creationId xmlns:a16="http://schemas.microsoft.com/office/drawing/2014/main" id="{10132848-C235-45EB-ADB0-C34D40223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9621" y="4440265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26">
              <a:extLst>
                <a:ext uri="{FF2B5EF4-FFF2-40B4-BE49-F238E27FC236}">
                  <a16:creationId xmlns:a16="http://schemas.microsoft.com/office/drawing/2014/main" id="{E1E62E3E-E9B7-4E65-A77D-0B156AED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6433" y="4452099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27">
              <a:extLst>
                <a:ext uri="{FF2B5EF4-FFF2-40B4-BE49-F238E27FC236}">
                  <a16:creationId xmlns:a16="http://schemas.microsoft.com/office/drawing/2014/main" id="{DEE80DB5-E3E3-47A8-8FBF-55A82C1D0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31217" y="4452098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28">
              <a:extLst>
                <a:ext uri="{FF2B5EF4-FFF2-40B4-BE49-F238E27FC236}">
                  <a16:creationId xmlns:a16="http://schemas.microsoft.com/office/drawing/2014/main" id="{D042F10F-BF8A-4A19-9A21-0D23D2251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58407" y="445536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9">
              <a:extLst>
                <a:ext uri="{FF2B5EF4-FFF2-40B4-BE49-F238E27FC236}">
                  <a16:creationId xmlns:a16="http://schemas.microsoft.com/office/drawing/2014/main" id="{81464074-C977-43A0-9F58-9F2D39D441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06203" y="4455361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3">
              <a:extLst>
                <a:ext uri="{FF2B5EF4-FFF2-40B4-BE49-F238E27FC236}">
                  <a16:creationId xmlns:a16="http://schemas.microsoft.com/office/drawing/2014/main" id="{934B71F4-D3D9-42DC-A412-12C7F9E4E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13019" y="4464339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6">
              <a:extLst>
                <a:ext uri="{FF2B5EF4-FFF2-40B4-BE49-F238E27FC236}">
                  <a16:creationId xmlns:a16="http://schemas.microsoft.com/office/drawing/2014/main" id="{FBB01C1C-9203-4630-986A-AB4AF50D7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74116" y="4476205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7">
              <a:extLst>
                <a:ext uri="{FF2B5EF4-FFF2-40B4-BE49-F238E27FC236}">
                  <a16:creationId xmlns:a16="http://schemas.microsoft.com/office/drawing/2014/main" id="{601EA298-1C46-48A3-B61A-CF7EFDCD8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4235" y="447984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38">
              <a:extLst>
                <a:ext uri="{FF2B5EF4-FFF2-40B4-BE49-F238E27FC236}">
                  <a16:creationId xmlns:a16="http://schemas.microsoft.com/office/drawing/2014/main" id="{0D7B4A27-58C9-4260-A47D-07572B7B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1678" y="4482292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39">
              <a:extLst>
                <a:ext uri="{FF2B5EF4-FFF2-40B4-BE49-F238E27FC236}">
                  <a16:creationId xmlns:a16="http://schemas.microsoft.com/office/drawing/2014/main" id="{339C288B-4469-4550-9B08-C37696CE1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543226" y="448881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40">
              <a:extLst>
                <a:ext uri="{FF2B5EF4-FFF2-40B4-BE49-F238E27FC236}">
                  <a16:creationId xmlns:a16="http://schemas.microsoft.com/office/drawing/2014/main" id="{7B1B3374-B2EA-4DF7-8764-C3CB79C7E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01217" y="4492083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42">
              <a:extLst>
                <a:ext uri="{FF2B5EF4-FFF2-40B4-BE49-F238E27FC236}">
                  <a16:creationId xmlns:a16="http://schemas.microsoft.com/office/drawing/2014/main" id="{D97A33DD-2F13-4169-B067-077678140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71778" y="4519012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43">
              <a:extLst>
                <a:ext uri="{FF2B5EF4-FFF2-40B4-BE49-F238E27FC236}">
                  <a16:creationId xmlns:a16="http://schemas.microsoft.com/office/drawing/2014/main" id="{B5074881-2F62-4B52-949F-B04408D16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98847" y="4522275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44">
              <a:extLst>
                <a:ext uri="{FF2B5EF4-FFF2-40B4-BE49-F238E27FC236}">
                  <a16:creationId xmlns:a16="http://schemas.microsoft.com/office/drawing/2014/main" id="{12941634-10D5-4B43-844C-5269FBF03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67356" y="4519012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45">
              <a:extLst>
                <a:ext uri="{FF2B5EF4-FFF2-40B4-BE49-F238E27FC236}">
                  <a16:creationId xmlns:a16="http://schemas.microsoft.com/office/drawing/2014/main" id="{8A40610C-2D6B-40C8-99C6-EBFEFA35F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77377" y="4524725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8">
              <a:extLst>
                <a:ext uri="{FF2B5EF4-FFF2-40B4-BE49-F238E27FC236}">
                  <a16:creationId xmlns:a16="http://schemas.microsoft.com/office/drawing/2014/main" id="{BC5855FC-67C0-4E21-AF77-CD96C7715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32868" y="448270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C94A7C1A-79EE-4BD6-ABE5-12BA2065E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617" y="404488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6">
              <a:extLst>
                <a:ext uri="{FF2B5EF4-FFF2-40B4-BE49-F238E27FC236}">
                  <a16:creationId xmlns:a16="http://schemas.microsoft.com/office/drawing/2014/main" id="{5F0B3818-4D47-4CE5-B526-89FAA10B9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599" y="42593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0">
              <a:extLst>
                <a:ext uri="{FF2B5EF4-FFF2-40B4-BE49-F238E27FC236}">
                  <a16:creationId xmlns:a16="http://schemas.microsoft.com/office/drawing/2014/main" id="{6E426870-BE6D-4AA5-87E6-2FA215358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43123" y="414502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20">
              <a:extLst>
                <a:ext uri="{FF2B5EF4-FFF2-40B4-BE49-F238E27FC236}">
                  <a16:creationId xmlns:a16="http://schemas.microsoft.com/office/drawing/2014/main" id="{0FF6C0A1-32C7-4C02-B2E5-CFBBEC752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25006" y="4153810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25">
              <a:extLst>
                <a:ext uri="{FF2B5EF4-FFF2-40B4-BE49-F238E27FC236}">
                  <a16:creationId xmlns:a16="http://schemas.microsoft.com/office/drawing/2014/main" id="{0E16C7C5-A405-41C7-8341-8E1F6ACAA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34269" y="4433273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41B90406-5C7A-4BED-AA1B-0530F5604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866" y="4165644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">
              <a:extLst>
                <a:ext uri="{FF2B5EF4-FFF2-40B4-BE49-F238E27FC236}">
                  <a16:creationId xmlns:a16="http://schemas.microsoft.com/office/drawing/2014/main" id="{8F608397-21C8-49DC-A11E-801D969F6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9087" y="4392994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5">
              <a:extLst>
                <a:ext uri="{FF2B5EF4-FFF2-40B4-BE49-F238E27FC236}">
                  <a16:creationId xmlns:a16="http://schemas.microsoft.com/office/drawing/2014/main" id="{39A28ADA-319F-435D-93B3-C89A97E7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4237" y="4198327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6">
              <a:extLst>
                <a:ext uri="{FF2B5EF4-FFF2-40B4-BE49-F238E27FC236}">
                  <a16:creationId xmlns:a16="http://schemas.microsoft.com/office/drawing/2014/main" id="{4C6B553D-7106-43F3-B327-96968B9EB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35763" y="415291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07">
              <a:extLst>
                <a:ext uri="{FF2B5EF4-FFF2-40B4-BE49-F238E27FC236}">
                  <a16:creationId xmlns:a16="http://schemas.microsoft.com/office/drawing/2014/main" id="{9B34E780-BE52-47E1-B81D-9A0D48BEC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63638" y="422961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08">
              <a:extLst>
                <a:ext uri="{FF2B5EF4-FFF2-40B4-BE49-F238E27FC236}">
                  <a16:creationId xmlns:a16="http://schemas.microsoft.com/office/drawing/2014/main" id="{07723F77-D7FC-42CD-9C67-6E93222F8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48990" y="4165154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09">
              <a:extLst>
                <a:ext uri="{FF2B5EF4-FFF2-40B4-BE49-F238E27FC236}">
                  <a16:creationId xmlns:a16="http://schemas.microsoft.com/office/drawing/2014/main" id="{0D985CD7-C625-4231-B96E-3C81ADEA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40505" y="4197800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0">
              <a:extLst>
                <a:ext uri="{FF2B5EF4-FFF2-40B4-BE49-F238E27FC236}">
                  <a16:creationId xmlns:a16="http://schemas.microsoft.com/office/drawing/2014/main" id="{5C3868C0-15C7-4C74-B7C9-148548529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7174" y="4170168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1">
              <a:extLst>
                <a:ext uri="{FF2B5EF4-FFF2-40B4-BE49-F238E27FC236}">
                  <a16:creationId xmlns:a16="http://schemas.microsoft.com/office/drawing/2014/main" id="{C0C21580-CDFB-4DBF-BEDE-44A05D1B2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72304" y="4180660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2">
              <a:extLst>
                <a:ext uri="{FF2B5EF4-FFF2-40B4-BE49-F238E27FC236}">
                  <a16:creationId xmlns:a16="http://schemas.microsoft.com/office/drawing/2014/main" id="{DAF93A7A-9784-4677-BF9F-5FA5A4A0B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57475" y="416841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22">
              <a:extLst>
                <a:ext uri="{FF2B5EF4-FFF2-40B4-BE49-F238E27FC236}">
                  <a16:creationId xmlns:a16="http://schemas.microsoft.com/office/drawing/2014/main" id="{1D396C6B-7D15-4D1A-B1C2-81D2A17AC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17460" y="4482700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0">
              <a:extLst>
                <a:ext uri="{FF2B5EF4-FFF2-40B4-BE49-F238E27FC236}">
                  <a16:creationId xmlns:a16="http://schemas.microsoft.com/office/drawing/2014/main" id="{67BFAC74-17A1-4335-8046-7125C99E4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55652" y="4485962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1">
              <a:extLst>
                <a:ext uri="{FF2B5EF4-FFF2-40B4-BE49-F238E27FC236}">
                  <a16:creationId xmlns:a16="http://schemas.microsoft.com/office/drawing/2014/main" id="{3AE8A8D9-39D9-439C-B26A-CEB43EFA3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89079" y="4469234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32">
              <a:extLst>
                <a:ext uri="{FF2B5EF4-FFF2-40B4-BE49-F238E27FC236}">
                  <a16:creationId xmlns:a16="http://schemas.microsoft.com/office/drawing/2014/main" id="{54808635-F2FB-4DD0-B4B4-5006D0C9B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45566" y="4508941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34">
              <a:extLst>
                <a:ext uri="{FF2B5EF4-FFF2-40B4-BE49-F238E27FC236}">
                  <a16:creationId xmlns:a16="http://schemas.microsoft.com/office/drawing/2014/main" id="{FB8866F0-C199-4F49-841E-A46EB3632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41863" y="4514910"/>
              <a:ext cx="124063" cy="117507"/>
            </a:xfrm>
            <a:custGeom>
              <a:avLst/>
              <a:gdLst>
                <a:gd name="T0" fmla="*/ 20 w 38"/>
                <a:gd name="T1" fmla="*/ 2 h 39"/>
                <a:gd name="T2" fmla="*/ 38 w 38"/>
                <a:gd name="T3" fmla="*/ 19 h 39"/>
                <a:gd name="T4" fmla="*/ 20 w 38"/>
                <a:gd name="T5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39">
                  <a:moveTo>
                    <a:pt x="20" y="2"/>
                  </a:moveTo>
                  <a:cubicBezTo>
                    <a:pt x="34" y="0"/>
                    <a:pt x="38" y="8"/>
                    <a:pt x="38" y="19"/>
                  </a:cubicBezTo>
                  <a:cubicBezTo>
                    <a:pt x="24" y="39"/>
                    <a:pt x="0" y="13"/>
                    <a:pt x="20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35">
              <a:extLst>
                <a:ext uri="{FF2B5EF4-FFF2-40B4-BE49-F238E27FC236}">
                  <a16:creationId xmlns:a16="http://schemas.microsoft.com/office/drawing/2014/main" id="{C1C3081B-8713-4376-A353-A47D384CE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03010" y="448758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1">
              <a:extLst>
                <a:ext uri="{FF2B5EF4-FFF2-40B4-BE49-F238E27FC236}">
                  <a16:creationId xmlns:a16="http://schemas.microsoft.com/office/drawing/2014/main" id="{D0969870-FE6F-495B-B6A2-EEDA6B2D1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70370" y="44713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91">
              <a:extLst>
                <a:ext uri="{FF2B5EF4-FFF2-40B4-BE49-F238E27FC236}">
                  <a16:creationId xmlns:a16="http://schemas.microsoft.com/office/drawing/2014/main" id="{E90DCE8F-BDBD-4D92-B335-784385202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4291" y="4228373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2">
              <a:extLst>
                <a:ext uri="{FF2B5EF4-FFF2-40B4-BE49-F238E27FC236}">
                  <a16:creationId xmlns:a16="http://schemas.microsoft.com/office/drawing/2014/main" id="{E7FF6C2A-433D-4687-8E49-F054E01F9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08412" y="416515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93">
              <a:extLst>
                <a:ext uri="{FF2B5EF4-FFF2-40B4-BE49-F238E27FC236}">
                  <a16:creationId xmlns:a16="http://schemas.microsoft.com/office/drawing/2014/main" id="{544C64A4-733A-47BC-9C58-9694D98D3B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34050" y="4187563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94">
              <a:extLst>
                <a:ext uri="{FF2B5EF4-FFF2-40B4-BE49-F238E27FC236}">
                  <a16:creationId xmlns:a16="http://schemas.microsoft.com/office/drawing/2014/main" id="{1F4E1DF2-0836-4AC7-83EF-C1DB4119A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20857" y="4225991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95">
              <a:extLst>
                <a:ext uri="{FF2B5EF4-FFF2-40B4-BE49-F238E27FC236}">
                  <a16:creationId xmlns:a16="http://schemas.microsoft.com/office/drawing/2014/main" id="{7F4098CD-0DBA-41CF-94C9-5B4A2790B7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03226" y="41700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96">
              <a:extLst>
                <a:ext uri="{FF2B5EF4-FFF2-40B4-BE49-F238E27FC236}">
                  <a16:creationId xmlns:a16="http://schemas.microsoft.com/office/drawing/2014/main" id="{746264D9-CDCA-4D28-9CBB-AD2DF6B0A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1633" y="4176622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97">
              <a:extLst>
                <a:ext uri="{FF2B5EF4-FFF2-40B4-BE49-F238E27FC236}">
                  <a16:creationId xmlns:a16="http://schemas.microsoft.com/office/drawing/2014/main" id="{1EA90CCC-8F4E-4257-B4AB-4AFF917A9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15301" y="4179070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98">
              <a:extLst>
                <a:ext uri="{FF2B5EF4-FFF2-40B4-BE49-F238E27FC236}">
                  <a16:creationId xmlns:a16="http://schemas.microsoft.com/office/drawing/2014/main" id="{86667B9E-67C7-4E33-8DC7-C9781B79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6893" y="4179070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99">
              <a:extLst>
                <a:ext uri="{FF2B5EF4-FFF2-40B4-BE49-F238E27FC236}">
                  <a16:creationId xmlns:a16="http://schemas.microsoft.com/office/drawing/2014/main" id="{2CE4C618-0C3B-4E44-B5F2-231996E68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90078" y="4179068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00">
              <a:extLst>
                <a:ext uri="{FF2B5EF4-FFF2-40B4-BE49-F238E27FC236}">
                  <a16:creationId xmlns:a16="http://schemas.microsoft.com/office/drawing/2014/main" id="{04F4C21D-18D8-444C-B9F7-1FF5C9618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42426" y="4179069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01">
              <a:extLst>
                <a:ext uri="{FF2B5EF4-FFF2-40B4-BE49-F238E27FC236}">
                  <a16:creationId xmlns:a16="http://schemas.microsoft.com/office/drawing/2014/main" id="{FA180744-D5B0-4BE1-8213-AEB307D21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39639" y="4185599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04">
              <a:extLst>
                <a:ext uri="{FF2B5EF4-FFF2-40B4-BE49-F238E27FC236}">
                  <a16:creationId xmlns:a16="http://schemas.microsoft.com/office/drawing/2014/main" id="{518C1579-E429-4731-A86F-3594B90A5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28990" y="424238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13">
              <a:extLst>
                <a:ext uri="{FF2B5EF4-FFF2-40B4-BE49-F238E27FC236}">
                  <a16:creationId xmlns:a16="http://schemas.microsoft.com/office/drawing/2014/main" id="{0747C1A0-7BB0-4493-8355-FC275A5C0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17211" y="4240271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14">
              <a:extLst>
                <a:ext uri="{FF2B5EF4-FFF2-40B4-BE49-F238E27FC236}">
                  <a16:creationId xmlns:a16="http://schemas.microsoft.com/office/drawing/2014/main" id="{5E722D2F-083A-4A3F-9E93-B5938C3FE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83665" y="4240271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15">
              <a:extLst>
                <a:ext uri="{FF2B5EF4-FFF2-40B4-BE49-F238E27FC236}">
                  <a16:creationId xmlns:a16="http://schemas.microsoft.com/office/drawing/2014/main" id="{DF049D09-D570-432D-A63A-21A29D5C5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46519" y="4245984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0">
              <a:extLst>
                <a:ext uri="{FF2B5EF4-FFF2-40B4-BE49-F238E27FC236}">
                  <a16:creationId xmlns:a16="http://schemas.microsoft.com/office/drawing/2014/main" id="{916CB67F-9F5C-4B14-9872-6FCD6BB75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7231" y="4403194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1">
              <a:extLst>
                <a:ext uri="{FF2B5EF4-FFF2-40B4-BE49-F238E27FC236}">
                  <a16:creationId xmlns:a16="http://schemas.microsoft.com/office/drawing/2014/main" id="{317CD491-D9ED-4B96-B667-CD15A4764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93080" y="4426415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25">
              <a:extLst>
                <a:ext uri="{FF2B5EF4-FFF2-40B4-BE49-F238E27FC236}">
                  <a16:creationId xmlns:a16="http://schemas.microsoft.com/office/drawing/2014/main" id="{262C581B-C8D0-4884-8F4F-5A1E952D9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79094" y="4541079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6">
              <a:extLst>
                <a:ext uri="{FF2B5EF4-FFF2-40B4-BE49-F238E27FC236}">
                  <a16:creationId xmlns:a16="http://schemas.microsoft.com/office/drawing/2014/main" id="{4F116EC9-6317-4526-9389-77E4C94F3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5906" y="4433388"/>
              <a:ext cx="151535" cy="79154"/>
            </a:xfrm>
            <a:custGeom>
              <a:avLst/>
              <a:gdLst>
                <a:gd name="T0" fmla="*/ 23 w 46"/>
                <a:gd name="T1" fmla="*/ 0 h 26"/>
                <a:gd name="T2" fmla="*/ 29 w 46"/>
                <a:gd name="T3" fmla="*/ 26 h 26"/>
                <a:gd name="T4" fmla="*/ 23 w 4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6">
                  <a:moveTo>
                    <a:pt x="23" y="0"/>
                  </a:moveTo>
                  <a:cubicBezTo>
                    <a:pt x="32" y="2"/>
                    <a:pt x="46" y="22"/>
                    <a:pt x="29" y="26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7">
              <a:extLst>
                <a:ext uri="{FF2B5EF4-FFF2-40B4-BE49-F238E27FC236}">
                  <a16:creationId xmlns:a16="http://schemas.microsoft.com/office/drawing/2014/main" id="{C23101D8-C0F0-4E39-8F48-B6DE6AE62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90690" y="4433387"/>
              <a:ext cx="137356" cy="79154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28">
              <a:extLst>
                <a:ext uri="{FF2B5EF4-FFF2-40B4-BE49-F238E27FC236}">
                  <a16:creationId xmlns:a16="http://schemas.microsoft.com/office/drawing/2014/main" id="{492738F5-D36B-4DFF-9378-B7520F79A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17880" y="4532271"/>
              <a:ext cx="131153" cy="78339"/>
            </a:xfrm>
            <a:custGeom>
              <a:avLst/>
              <a:gdLst>
                <a:gd name="T0" fmla="*/ 18 w 40"/>
                <a:gd name="T1" fmla="*/ 0 h 26"/>
                <a:gd name="T2" fmla="*/ 7 w 40"/>
                <a:gd name="T3" fmla="*/ 20 h 26"/>
                <a:gd name="T4" fmla="*/ 18 w 40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6">
                  <a:moveTo>
                    <a:pt x="18" y="0"/>
                  </a:moveTo>
                  <a:cubicBezTo>
                    <a:pt x="40" y="9"/>
                    <a:pt x="28" y="26"/>
                    <a:pt x="7" y="20"/>
                  </a:cubicBezTo>
                  <a:cubicBezTo>
                    <a:pt x="0" y="8"/>
                    <a:pt x="6" y="1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29">
              <a:extLst>
                <a:ext uri="{FF2B5EF4-FFF2-40B4-BE49-F238E27FC236}">
                  <a16:creationId xmlns:a16="http://schemas.microsoft.com/office/drawing/2014/main" id="{BEE1C579-EE31-4581-A7F2-75CAB449C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5676" y="4436650"/>
              <a:ext cx="147990" cy="109348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3">
              <a:extLst>
                <a:ext uri="{FF2B5EF4-FFF2-40B4-BE49-F238E27FC236}">
                  <a16:creationId xmlns:a16="http://schemas.microsoft.com/office/drawing/2014/main" id="{BAD41752-081E-4E72-9C53-DC5A95A90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2492" y="4445628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36">
              <a:extLst>
                <a:ext uri="{FF2B5EF4-FFF2-40B4-BE49-F238E27FC236}">
                  <a16:creationId xmlns:a16="http://schemas.microsoft.com/office/drawing/2014/main" id="{1B876426-6534-43ED-A5D8-D6F59EDC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498" y="4494939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37">
              <a:extLst>
                <a:ext uri="{FF2B5EF4-FFF2-40B4-BE49-F238E27FC236}">
                  <a16:creationId xmlns:a16="http://schemas.microsoft.com/office/drawing/2014/main" id="{5D5432D5-FA94-47AB-8B6D-F187DA788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3708" y="4461132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38">
              <a:extLst>
                <a:ext uri="{FF2B5EF4-FFF2-40B4-BE49-F238E27FC236}">
                  <a16:creationId xmlns:a16="http://schemas.microsoft.com/office/drawing/2014/main" id="{76BB7EFC-8D35-48AC-8FA9-8007BAA73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81151" y="4463581"/>
              <a:ext cx="117860" cy="79154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40">
              <a:extLst>
                <a:ext uri="{FF2B5EF4-FFF2-40B4-BE49-F238E27FC236}">
                  <a16:creationId xmlns:a16="http://schemas.microsoft.com/office/drawing/2014/main" id="{BCF1488D-67CE-4DCF-A322-53F89A8AA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60690" y="4473372"/>
              <a:ext cx="137356" cy="96290"/>
            </a:xfrm>
            <a:custGeom>
              <a:avLst/>
              <a:gdLst>
                <a:gd name="T0" fmla="*/ 25 w 42"/>
                <a:gd name="T1" fmla="*/ 0 h 32"/>
                <a:gd name="T2" fmla="*/ 4 w 42"/>
                <a:gd name="T3" fmla="*/ 18 h 32"/>
                <a:gd name="T4" fmla="*/ 25 w 42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2">
                  <a:moveTo>
                    <a:pt x="25" y="0"/>
                  </a:moveTo>
                  <a:cubicBezTo>
                    <a:pt x="42" y="13"/>
                    <a:pt x="15" y="32"/>
                    <a:pt x="4" y="18"/>
                  </a:cubicBezTo>
                  <a:cubicBezTo>
                    <a:pt x="0" y="5"/>
                    <a:pt x="16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42">
              <a:extLst>
                <a:ext uri="{FF2B5EF4-FFF2-40B4-BE49-F238E27FC236}">
                  <a16:creationId xmlns:a16="http://schemas.microsoft.com/office/drawing/2014/main" id="{CC546D53-A79A-4647-ABB8-7C64C22BA7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1251" y="4500301"/>
              <a:ext cx="3545" cy="571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25">
              <a:extLst>
                <a:ext uri="{FF2B5EF4-FFF2-40B4-BE49-F238E27FC236}">
                  <a16:creationId xmlns:a16="http://schemas.microsoft.com/office/drawing/2014/main" id="{8C01F53B-BEB9-468C-8A41-16F43875B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93742" y="4534087"/>
              <a:ext cx="147990" cy="79154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9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37">
              <a:extLst>
                <a:ext uri="{FF2B5EF4-FFF2-40B4-BE49-F238E27FC236}">
                  <a16:creationId xmlns:a16="http://schemas.microsoft.com/office/drawing/2014/main" id="{55918538-C88B-4BBF-8482-63EBA4243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121339" y="4218648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7814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39918-ED82-6B2C-F4DC-116F40BC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63556"/>
            <a:ext cx="9634011" cy="94880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ТММО учителів математичного напрямку</a:t>
            </a:r>
            <a:endParaRPr lang="uk-UA" sz="3600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0185361D-92DC-90A1-AA3C-72849B4F7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953270"/>
              </p:ext>
            </p:extLst>
          </p:nvPr>
        </p:nvGraphicFramePr>
        <p:xfrm>
          <a:off x="424206" y="1030750"/>
          <a:ext cx="11151912" cy="4996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978">
                  <a:extLst>
                    <a:ext uri="{9D8B030D-6E8A-4147-A177-3AD203B41FA5}">
                      <a16:colId xmlns:a16="http://schemas.microsoft.com/office/drawing/2014/main" val="2842520989"/>
                    </a:ext>
                  </a:extLst>
                </a:gridCol>
                <a:gridCol w="2787978">
                  <a:extLst>
                    <a:ext uri="{9D8B030D-6E8A-4147-A177-3AD203B41FA5}">
                      <a16:colId xmlns:a16="http://schemas.microsoft.com/office/drawing/2014/main" val="1288449000"/>
                    </a:ext>
                  </a:extLst>
                </a:gridCol>
                <a:gridCol w="2787978">
                  <a:extLst>
                    <a:ext uri="{9D8B030D-6E8A-4147-A177-3AD203B41FA5}">
                      <a16:colId xmlns:a16="http://schemas.microsoft.com/office/drawing/2014/main" val="3189208647"/>
                    </a:ext>
                  </a:extLst>
                </a:gridCol>
                <a:gridCol w="2787978">
                  <a:extLst>
                    <a:ext uri="{9D8B030D-6E8A-4147-A177-3AD203B41FA5}">
                      <a16:colId xmlns:a16="http://schemas.microsoft.com/office/drawing/2014/main" val="4220504611"/>
                    </a:ext>
                  </a:extLst>
                </a:gridCol>
              </a:tblGrid>
              <a:tr h="638278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Засідання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Засідання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02727"/>
                  </a:ext>
                </a:extLst>
              </a:tr>
              <a:tr h="39870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b="1" u="sng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серпн</a:t>
                      </a:r>
                      <a:r>
                        <a:rPr lang="uk-UA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uk-UA" sz="2000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uk-UA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року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dirty="0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b="0" i="0" dirty="0" err="1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базі</a:t>
                      </a:r>
                      <a:r>
                        <a:rPr lang="ru-RU" sz="2000" b="0" i="0" dirty="0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dirty="0" err="1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ru-RU" sz="2000" b="0" i="0" dirty="0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dirty="0" err="1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ліцею</a:t>
                      </a:r>
                      <a:r>
                        <a:rPr lang="ru-RU" sz="2000" b="0" i="0" dirty="0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№2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dirty="0">
                          <a:solidFill>
                            <a:srgbClr val="01004E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   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Педагогічні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обговорення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Створення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оптимального 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робочого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середовища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2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жовтня 2021 року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2000" b="0" i="1" u="sng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Чудейського</a:t>
                      </a:r>
                      <a:r>
                        <a:rPr lang="uk-UA" sz="2000" b="0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ліцею №2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  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Оцінювання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досягнень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здобувачів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загальної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середньої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освіти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сучасні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виклики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перспективи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20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 лютого </a:t>
                      </a:r>
                      <a:r>
                        <a:rPr lang="ru-RU" sz="2000" b="1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uk-UA" sz="2000" b="1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р.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базі </a:t>
                      </a:r>
                      <a:r>
                        <a:rPr lang="uk-UA" sz="2000" b="0" i="1" u="sng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Їжівської</a:t>
                      </a:r>
                      <a:r>
                        <a:rPr lang="uk-UA" sz="2000" b="0" i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гімназії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Тема:  </a:t>
                      </a:r>
                      <a:r>
                        <a:rPr lang="uk-UA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Математичні компетентності – одні з найважливіших складових життєвих </a:t>
                      </a:r>
                      <a:r>
                        <a:rPr lang="uk-UA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компетентностей</a:t>
                      </a:r>
                      <a:r>
                        <a:rPr lang="uk-UA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визначених Державним стандартом базової та повної загальної середньої освіти</a:t>
                      </a:r>
                    </a:p>
                    <a:p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05_</a:t>
                      </a:r>
                      <a:r>
                        <a:rPr lang="uk-UA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квітня </a:t>
                      </a:r>
                      <a:r>
                        <a:rPr lang="ru-RU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</a:t>
                      </a:r>
                      <a:r>
                        <a:rPr lang="uk-UA" sz="2000" b="1" u="sng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0" u="none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режимі онлайн</a:t>
                      </a:r>
                      <a:endParaRPr lang="uk-UA" sz="2000" b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Тема: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Елементи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НУШ в 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основній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школі</a:t>
                      </a:r>
                      <a:r>
                        <a:rPr lang="ru-RU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uk-UA" sz="2000" b="1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(учителі математики, інформатики)</a:t>
                      </a:r>
                      <a:endParaRPr lang="uk-UA" sz="2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uk-U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30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914895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41242B"/>
      </a:dk2>
      <a:lt2>
        <a:srgbClr val="E2E4E8"/>
      </a:lt2>
      <a:accent1>
        <a:srgbClr val="B69D7A"/>
      </a:accent1>
      <a:accent2>
        <a:srgbClr val="BA897F"/>
      </a:accent2>
      <a:accent3>
        <a:srgbClr val="C4929E"/>
      </a:accent3>
      <a:accent4>
        <a:srgbClr val="BA7FA6"/>
      </a:accent4>
      <a:accent5>
        <a:srgbClr val="C193C5"/>
      </a:accent5>
      <a:accent6>
        <a:srgbClr val="9D7FBA"/>
      </a:accent6>
      <a:hlink>
        <a:srgbClr val="6582AC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3105</Words>
  <Application>Microsoft Office PowerPoint</Application>
  <PresentationFormat>Широкий екран</PresentationFormat>
  <Paragraphs>573</Paragraphs>
  <Slides>34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40" baseType="lpstr">
      <vt:lpstr>Arial</vt:lpstr>
      <vt:lpstr>Avenir Next LT Pro</vt:lpstr>
      <vt:lpstr>Calibri</vt:lpstr>
      <vt:lpstr>Modern Love</vt:lpstr>
      <vt:lpstr>Times New Roman</vt:lpstr>
      <vt:lpstr>BohemianVTI</vt:lpstr>
      <vt:lpstr>  Підсумки методичної роботи  ТММО відділу освіти, сім’ї, молоді та спорту  Чудейської сільської  ради  за  2021 – 2022 н. р. </vt:lpstr>
      <vt:lpstr>     Система освіти громади – це 7 закладів загальної середньої освіти, 4 заклади  дошкільної освіти. Координує діяльність ТММО громади методична рада відділу освіти Чудейської сільської ради, яка налічує 9 осіб, а саме: </vt:lpstr>
      <vt:lpstr>  У 2021/2022 н.р. продовжено  роботу по реалізації науково-методичної проблеми </vt:lpstr>
      <vt:lpstr>Діяльність територіальних міжшкільних методичних об’єднань. </vt:lpstr>
      <vt:lpstr>ТММО учителів початкових класів</vt:lpstr>
      <vt:lpstr>З 21 по 25 лютого у Чудейській ТГ було проведено Тиждень початкових класів </vt:lpstr>
      <vt:lpstr>ТММО учителів природничого напрямку</vt:lpstr>
      <vt:lpstr>Засідання ТММО в закладах освіти громади </vt:lpstr>
      <vt:lpstr>ТММО учителів математичного напрямку</vt:lpstr>
      <vt:lpstr>Формування життєвих компетентностей через впровадження інтерактивних технологій на уроках математики</vt:lpstr>
      <vt:lpstr> ТММО учителів фізичної культури ,  Захисту України та трудового навчання </vt:lpstr>
      <vt:lpstr>      Малі  Олімпійці </vt:lpstr>
      <vt:lpstr>ТММО учителів румунської мови </vt:lpstr>
      <vt:lpstr>Як ми працюємо…</vt:lpstr>
      <vt:lpstr>ТММО учителів іноземної мови </vt:lpstr>
      <vt:lpstr>ТММО учителів історії та правознавства </vt:lpstr>
      <vt:lpstr> ТММО учителів учителів художньо-естетичного напрямку </vt:lpstr>
      <vt:lpstr> ТММО учителів учителів   географії</vt:lpstr>
      <vt:lpstr>ТММО заступників директорів шкіл з виховної роботи, та педагогів-організаторів</vt:lpstr>
      <vt:lpstr> ТММО практичних психологів </vt:lpstr>
      <vt:lpstr> В період між засіданнями методичного об’єднання проводилось багато методичних заходів за планом сектору практичної психологічної роботи: семінари «Використання технік гештальтпсихології та гештальт-терапії в практичній діяльності психолога», майстер-класи «Техніки і прийоми емоційної саморегуляції. Техніка АВС», «МАК-технології в роботі практичного психолога», практикуми «Арт-терапевтичні методи (асоціативні кульки) та методи лего-конструювання в роботі з учнями»,  «Діти з особливими освітніми потребами», ««Прийоми і техніки в роботі з агресивними та гіперактивними дітьми",  тренінги «Підвищення рівня проактивності  особистості психолога»,  «Емоційна стабільність як важлива складова професійної діяльності»  та інші заходи. </vt:lpstr>
      <vt:lpstr>МО вихователів  закладів дошкільної </vt:lpstr>
      <vt:lpstr>Засідання науково-методичної ради </vt:lpstr>
      <vt:lpstr>Переможців обласних, всеукраїнських та міжнародних конкурсів серед учнів ЗЗСО Чудейської ТГ</vt:lpstr>
      <vt:lpstr>Переможців обласних, всеукраїнських та міжнародних конкурсів серед учнів ЗЗСО Чудейської ТГ</vt:lpstr>
      <vt:lpstr>Переможці конкурсів</vt:lpstr>
      <vt:lpstr>Переможців обласних, всеукраїнських та міжнародних конкурсів серед учнів ЗЗСО Чудейської ТГ</vt:lpstr>
      <vt:lpstr>Переможців обласних, всеукраїнських та міжнародних конкурсів серед учнів ЗЗСО Чудейської ТГ</vt:lpstr>
      <vt:lpstr>Презентація PowerPoint</vt:lpstr>
      <vt:lpstr>Робота з обдарованими учнями (ІІ етап Всеукраїнських учнівських олімпіад)</vt:lpstr>
      <vt:lpstr>Нова українська школа </vt:lpstr>
      <vt:lpstr>Атестація педагогічних працівників</vt:lpstr>
      <vt:lpstr>Дистанційне  навчання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Підсумки методичної роботи  ТММО відділу освіти, сім’ї, молоді та спорту  Чудейської сільської  ради  за  2020 – 2021 н. р. </dc:title>
  <dc:creator>Ніна Биндю</dc:creator>
  <cp:lastModifiedBy>Ніна Биндю</cp:lastModifiedBy>
  <cp:revision>1</cp:revision>
  <dcterms:created xsi:type="dcterms:W3CDTF">2022-06-19T19:32:30Z</dcterms:created>
  <dcterms:modified xsi:type="dcterms:W3CDTF">2022-11-06T17:33:33Z</dcterms:modified>
</cp:coreProperties>
</file>